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12192000" cy="685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aramond" panose="02020404030301010803" pitchFamily="18" charset="0"/>
      <p:regular r:id="rId35"/>
      <p:bold r:id="rId36"/>
      <p:italic r:id="rId37"/>
      <p:boldItalic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Quattrocento Sans" panose="020B0502050000020003" pitchFamily="34" charset="0"/>
      <p:regular r:id="rId47"/>
      <p:bold r:id="rId48"/>
      <p:italic r:id="rId49"/>
      <p:boldItalic r:id="rId50"/>
    </p:embeddedFont>
    <p:embeddedFont>
      <p:font typeface="Tahoma" panose="020B0604030504040204" pitchFamily="34" charset="0"/>
      <p:regular r:id="rId51"/>
      <p:bold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6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rbaFX+THr70z1ZX961oDAf16m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AADF9-CADC-454D-8314-5A87F8FB586F}" v="3" dt="2022-12-12T11:44:52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>
        <p:guide orient="horz" pos="2886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York" userId="8cf09d9b-941b-4469-a8fc-eb2e2dcd6718" providerId="ADAL" clId="{3CCAADF9-CADC-454D-8314-5A87F8FB586F}"/>
    <pc:docChg chg="custSel addSld delSld modSld">
      <pc:chgData name="Jonathan York" userId="8cf09d9b-941b-4469-a8fc-eb2e2dcd6718" providerId="ADAL" clId="{3CCAADF9-CADC-454D-8314-5A87F8FB586F}" dt="2022-12-12T11:45:35.136" v="62" actId="20577"/>
      <pc:docMkLst>
        <pc:docMk/>
      </pc:docMkLst>
      <pc:sldChg chg="addSp delSp modSp mod">
        <pc:chgData name="Jonathan York" userId="8cf09d9b-941b-4469-a8fc-eb2e2dcd6718" providerId="ADAL" clId="{3CCAADF9-CADC-454D-8314-5A87F8FB586F}" dt="2022-12-12T11:43:49.434" v="35" actId="1076"/>
        <pc:sldMkLst>
          <pc:docMk/>
          <pc:sldMk cId="0" sldId="271"/>
        </pc:sldMkLst>
        <pc:spChg chg="mod ord">
          <ac:chgData name="Jonathan York" userId="8cf09d9b-941b-4469-a8fc-eb2e2dcd6718" providerId="ADAL" clId="{3CCAADF9-CADC-454D-8314-5A87F8FB586F}" dt="2022-12-12T11:43:18.794" v="11" actId="14100"/>
          <ac:spMkLst>
            <pc:docMk/>
            <pc:sldMk cId="0" sldId="271"/>
            <ac:spMk id="444" creationId="{00000000-0000-0000-0000-000000000000}"/>
          </ac:spMkLst>
        </pc:spChg>
        <pc:spChg chg="mod ord">
          <ac:chgData name="Jonathan York" userId="8cf09d9b-941b-4469-a8fc-eb2e2dcd6718" providerId="ADAL" clId="{3CCAADF9-CADC-454D-8314-5A87F8FB586F}" dt="2022-12-12T11:43:39.282" v="14" actId="14100"/>
          <ac:spMkLst>
            <pc:docMk/>
            <pc:sldMk cId="0" sldId="271"/>
            <ac:spMk id="445" creationId="{00000000-0000-0000-0000-000000000000}"/>
          </ac:spMkLst>
        </pc:spChg>
        <pc:spChg chg="mod">
          <ac:chgData name="Jonathan York" userId="8cf09d9b-941b-4469-a8fc-eb2e2dcd6718" providerId="ADAL" clId="{3CCAADF9-CADC-454D-8314-5A87F8FB586F}" dt="2022-12-12T11:43:49.434" v="35" actId="1076"/>
          <ac:spMkLst>
            <pc:docMk/>
            <pc:sldMk cId="0" sldId="271"/>
            <ac:spMk id="446" creationId="{00000000-0000-0000-0000-000000000000}"/>
          </ac:spMkLst>
        </pc:spChg>
        <pc:picChg chg="add mod">
          <ac:chgData name="Jonathan York" userId="8cf09d9b-941b-4469-a8fc-eb2e2dcd6718" providerId="ADAL" clId="{3CCAADF9-CADC-454D-8314-5A87F8FB586F}" dt="2022-12-12T11:42:54.314" v="4" actId="1076"/>
          <ac:picMkLst>
            <pc:docMk/>
            <pc:sldMk cId="0" sldId="271"/>
            <ac:picMk id="3" creationId="{1AB0EEA1-B12F-CD7D-7304-BEC65CDDE2E7}"/>
          </ac:picMkLst>
        </pc:picChg>
        <pc:picChg chg="del">
          <ac:chgData name="Jonathan York" userId="8cf09d9b-941b-4469-a8fc-eb2e2dcd6718" providerId="ADAL" clId="{3CCAADF9-CADC-454D-8314-5A87F8FB586F}" dt="2022-12-12T11:42:43.351" v="0" actId="478"/>
          <ac:picMkLst>
            <pc:docMk/>
            <pc:sldMk cId="0" sldId="271"/>
            <ac:picMk id="443" creationId="{00000000-0000-0000-0000-000000000000}"/>
          </ac:picMkLst>
        </pc:picChg>
      </pc:sldChg>
      <pc:sldChg chg="addSp delSp modSp del mod">
        <pc:chgData name="Jonathan York" userId="8cf09d9b-941b-4469-a8fc-eb2e2dcd6718" providerId="ADAL" clId="{3CCAADF9-CADC-454D-8314-5A87F8FB586F}" dt="2022-12-12T11:44:41.041" v="53" actId="47"/>
        <pc:sldMkLst>
          <pc:docMk/>
          <pc:sldMk cId="0" sldId="272"/>
        </pc:sldMkLst>
        <pc:spChg chg="mod ord">
          <ac:chgData name="Jonathan York" userId="8cf09d9b-941b-4469-a8fc-eb2e2dcd6718" providerId="ADAL" clId="{3CCAADF9-CADC-454D-8314-5A87F8FB586F}" dt="2022-12-12T11:44:21.590" v="46" actId="1036"/>
          <ac:spMkLst>
            <pc:docMk/>
            <pc:sldMk cId="0" sldId="272"/>
            <ac:spMk id="453" creationId="{00000000-0000-0000-0000-000000000000}"/>
          </ac:spMkLst>
        </pc:spChg>
        <pc:spChg chg="del mod">
          <ac:chgData name="Jonathan York" userId="8cf09d9b-941b-4469-a8fc-eb2e2dcd6718" providerId="ADAL" clId="{3CCAADF9-CADC-454D-8314-5A87F8FB586F}" dt="2022-12-12T11:44:34.362" v="50"/>
          <ac:spMkLst>
            <pc:docMk/>
            <pc:sldMk cId="0" sldId="272"/>
            <ac:spMk id="454" creationId="{00000000-0000-0000-0000-000000000000}"/>
          </ac:spMkLst>
        </pc:spChg>
        <pc:spChg chg="mod ord">
          <ac:chgData name="Jonathan York" userId="8cf09d9b-941b-4469-a8fc-eb2e2dcd6718" providerId="ADAL" clId="{3CCAADF9-CADC-454D-8314-5A87F8FB586F}" dt="2022-12-12T11:44:13.346" v="40" actId="1076"/>
          <ac:spMkLst>
            <pc:docMk/>
            <pc:sldMk cId="0" sldId="272"/>
            <ac:spMk id="455" creationId="{00000000-0000-0000-0000-000000000000}"/>
          </ac:spMkLst>
        </pc:spChg>
        <pc:picChg chg="add mod">
          <ac:chgData name="Jonathan York" userId="8cf09d9b-941b-4469-a8fc-eb2e2dcd6718" providerId="ADAL" clId="{3CCAADF9-CADC-454D-8314-5A87F8FB586F}" dt="2022-12-12T11:43:59.474" v="38" actId="1076"/>
          <ac:picMkLst>
            <pc:docMk/>
            <pc:sldMk cId="0" sldId="272"/>
            <ac:picMk id="2" creationId="{9D2E9764-5B60-BE86-A468-9017B357D15F}"/>
          </ac:picMkLst>
        </pc:picChg>
        <pc:picChg chg="del">
          <ac:chgData name="Jonathan York" userId="8cf09d9b-941b-4469-a8fc-eb2e2dcd6718" providerId="ADAL" clId="{3CCAADF9-CADC-454D-8314-5A87F8FB586F}" dt="2022-12-12T11:43:56.922" v="36" actId="478"/>
          <ac:picMkLst>
            <pc:docMk/>
            <pc:sldMk cId="0" sldId="272"/>
            <ac:picMk id="452" creationId="{00000000-0000-0000-0000-000000000000}"/>
          </ac:picMkLst>
        </pc:picChg>
      </pc:sldChg>
      <pc:sldChg chg="modSp mod">
        <pc:chgData name="Jonathan York" userId="8cf09d9b-941b-4469-a8fc-eb2e2dcd6718" providerId="ADAL" clId="{3CCAADF9-CADC-454D-8314-5A87F8FB586F}" dt="2022-12-12T11:45:35.136" v="62" actId="20577"/>
        <pc:sldMkLst>
          <pc:docMk/>
          <pc:sldMk cId="0" sldId="276"/>
        </pc:sldMkLst>
        <pc:spChg chg="mod">
          <ac:chgData name="Jonathan York" userId="8cf09d9b-941b-4469-a8fc-eb2e2dcd6718" providerId="ADAL" clId="{3CCAADF9-CADC-454D-8314-5A87F8FB586F}" dt="2022-12-12T11:45:34.387" v="61" actId="20577"/>
          <ac:spMkLst>
            <pc:docMk/>
            <pc:sldMk cId="0" sldId="276"/>
            <ac:spMk id="507" creationId="{00000000-0000-0000-0000-000000000000}"/>
          </ac:spMkLst>
        </pc:spChg>
        <pc:spChg chg="mod">
          <ac:chgData name="Jonathan York" userId="8cf09d9b-941b-4469-a8fc-eb2e2dcd6718" providerId="ADAL" clId="{3CCAADF9-CADC-454D-8314-5A87F8FB586F}" dt="2022-12-12T11:45:35.136" v="62" actId="20577"/>
          <ac:spMkLst>
            <pc:docMk/>
            <pc:sldMk cId="0" sldId="276"/>
            <ac:spMk id="511" creationId="{00000000-0000-0000-0000-000000000000}"/>
          </ac:spMkLst>
        </pc:spChg>
      </pc:sldChg>
      <pc:sldChg chg="addSp delSp modSp add mod">
        <pc:chgData name="Jonathan York" userId="8cf09d9b-941b-4469-a8fc-eb2e2dcd6718" providerId="ADAL" clId="{3CCAADF9-CADC-454D-8314-5A87F8FB586F}" dt="2022-12-12T11:45:00.956" v="60" actId="208"/>
        <pc:sldMkLst>
          <pc:docMk/>
          <pc:sldMk cId="561708292" sldId="284"/>
        </pc:sldMkLst>
        <pc:spChg chg="add mod">
          <ac:chgData name="Jonathan York" userId="8cf09d9b-941b-4469-a8fc-eb2e2dcd6718" providerId="ADAL" clId="{3CCAADF9-CADC-454D-8314-5A87F8FB586F}" dt="2022-12-12T11:45:00.956" v="60" actId="208"/>
          <ac:spMkLst>
            <pc:docMk/>
            <pc:sldMk cId="561708292" sldId="284"/>
            <ac:spMk id="2" creationId="{CA545E44-F01C-8C29-5055-F01E1038764D}"/>
          </ac:spMkLst>
        </pc:spChg>
        <pc:spChg chg="del">
          <ac:chgData name="Jonathan York" userId="8cf09d9b-941b-4469-a8fc-eb2e2dcd6718" providerId="ADAL" clId="{3CCAADF9-CADC-454D-8314-5A87F8FB586F}" dt="2022-12-12T11:44:47.443" v="55" actId="478"/>
          <ac:spMkLst>
            <pc:docMk/>
            <pc:sldMk cId="561708292" sldId="284"/>
            <ac:spMk id="444" creationId="{00000000-0000-0000-0000-000000000000}"/>
          </ac:spMkLst>
        </pc:spChg>
        <pc:spChg chg="mod">
          <ac:chgData name="Jonathan York" userId="8cf09d9b-941b-4469-a8fc-eb2e2dcd6718" providerId="ADAL" clId="{3CCAADF9-CADC-454D-8314-5A87F8FB586F}" dt="2022-12-12T11:45:00.956" v="60" actId="208"/>
          <ac:spMkLst>
            <pc:docMk/>
            <pc:sldMk cId="561708292" sldId="284"/>
            <ac:spMk id="445" creationId="{00000000-0000-0000-0000-000000000000}"/>
          </ac:spMkLst>
        </pc:spChg>
        <pc:spChg chg="mod">
          <ac:chgData name="Jonathan York" userId="8cf09d9b-941b-4469-a8fc-eb2e2dcd6718" providerId="ADAL" clId="{3CCAADF9-CADC-454D-8314-5A87F8FB586F}" dt="2022-12-12T11:44:38.864" v="52" actId="14100"/>
          <ac:spMkLst>
            <pc:docMk/>
            <pc:sldMk cId="561708292" sldId="284"/>
            <ac:spMk id="446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6023299999999998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BACC6"/>
            </a:solidFill>
            <a:ln w="12700" cap="flat">
              <a:noFill/>
              <a:miter lim="400000"/>
            </a:ln>
            <a:effectLst>
              <a:outerShdw blurRad="38100" dist="20000" dir="5400000" algn="tl">
                <a:srgbClr val="000000">
                  <a:alpha val="38000"/>
                </a:srgbClr>
              </a:outerShdw>
            </a:effectLst>
          </c:spPr>
          <c:dPt>
            <c:idx val="0"/>
            <c:bubble3D val="0"/>
            <c:spPr>
              <a:solidFill>
                <a:srgbClr val="F6BD42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E6-4651-9F82-9D6224A5FBAC}"/>
              </c:ext>
            </c:extLst>
          </c:dPt>
          <c:dPt>
            <c:idx val="1"/>
            <c:bubble3D val="0"/>
            <c:spPr>
              <a:solidFill>
                <a:srgbClr val="CC9900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E6-4651-9F82-9D6224A5FBAC}"/>
              </c:ext>
            </c:extLst>
          </c:dPt>
          <c:dPt>
            <c:idx val="2"/>
            <c:bubble3D val="0"/>
            <c:spPr>
              <a:solidFill>
                <a:srgbClr val="9AC21C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E6-4651-9F82-9D6224A5FBAC}"/>
              </c:ext>
            </c:extLst>
          </c:dPt>
          <c:dPt>
            <c:idx val="3"/>
            <c:bubble3D val="0"/>
            <c:spPr>
              <a:solidFill>
                <a:srgbClr val="917FBD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E6-4651-9F82-9D6224A5FBAC}"/>
              </c:ext>
            </c:extLst>
          </c:dPt>
          <c:dPt>
            <c:idx val="4"/>
            <c:bubble3D val="0"/>
            <c:spPr>
              <a:solidFill>
                <a:srgbClr val="32B8AB"/>
              </a:solidFill>
              <a:ln w="12700" cap="flat">
                <a:noFill/>
                <a:miter lim="400000"/>
              </a:ln>
              <a:effectLst>
                <a:outerShdw blurRad="38100" dist="20000" dir="5400000" algn="tl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4E6-4651-9F82-9D6224A5FBAC}"/>
              </c:ext>
            </c:extLst>
          </c:dPt>
          <c:dLbls>
            <c:dLbl>
              <c:idx val="1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E6-4651-9F82-9D6224A5FBAC}"/>
                </c:ext>
              </c:extLst>
            </c:dLbl>
            <c:dLbl>
              <c:idx val="2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E6-4651-9F82-9D6224A5FBAC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en-US" sz="1200" b="0" i="0" u="none" strike="noStrike" kern="1200" baseline="0">
                      <a:solidFill>
                        <a:srgbClr val="FFFFFF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  <a:sym typeface="Verdana" panose="020B0604030504040204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E6-4651-9F82-9D6224A5FBAC}"/>
                </c:ext>
              </c:extLst>
            </c:dLbl>
            <c:dLbl>
              <c:idx val="4"/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4E6-4651-9F82-9D6224A5FBAC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200" b="0" i="0" u="none" strike="noStrike" kern="1200" baseline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  <a:sym typeface="Verdana" panose="020B0604030504040204" pitchFamily="34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Sheet1!$B$1:$F$1</c:f>
              <c:strCache>
                <c:ptCount val="5"/>
                <c:pt idx="0">
                  <c:v>Mineral Product</c:v>
                </c:pt>
                <c:pt idx="1">
                  <c:v>Wood &amp; Wood Products</c:v>
                </c:pt>
                <c:pt idx="2">
                  <c:v>Stone/Glass</c:v>
                </c:pt>
                <c:pt idx="3">
                  <c:v>Metals</c:v>
                </c:pt>
                <c:pt idx="4">
                  <c:v>Other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79</c:v>
                </c:pt>
                <c:pt idx="1">
                  <c:v>2</c:v>
                </c:pt>
                <c:pt idx="2">
                  <c:v>4</c:v>
                </c:pt>
                <c:pt idx="3">
                  <c:v>10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4E6-4651-9F82-9D6224A5FBA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15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2" name="Google Shape;4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b5383d94a5_0_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6" name="Google Shape;496;g1b5383d94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p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b5383d913e_1_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9" name="Google Shape;559;g1b5383d913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54ed11fe0_0_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1b54ed11fe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54ed11fe0_0_7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g1b54ed11fe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54ed11fe0_0_5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g1b54ed11fe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 txBox="1">
            <a:spLocks noGrp="1"/>
          </p:cNvSpPr>
          <p:nvPr>
            <p:ph type="title"/>
          </p:nvPr>
        </p:nvSpPr>
        <p:spPr>
          <a:xfrm>
            <a:off x="813109" y="2683284"/>
            <a:ext cx="10565781" cy="45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964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body" idx="1"/>
          </p:nvPr>
        </p:nvSpPr>
        <p:spPr>
          <a:xfrm>
            <a:off x="806422" y="1919899"/>
            <a:ext cx="5303954" cy="24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96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12" b="1" i="0" u="none" strike="noStrike" cap="none">
                <a:solidFill>
                  <a:srgbClr val="A8833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訂版面配置">
  <p:cSld name="2_自訂版面配置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351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5844844" y="1480656"/>
            <a:ext cx="1278255" cy="743585"/>
          </a:xfrm>
          <a:custGeom>
            <a:avLst/>
            <a:gdLst/>
            <a:ahLst/>
            <a:cxnLst/>
            <a:rect l="l" t="t" r="r" b="b"/>
            <a:pathLst>
              <a:path w="1278254" h="743585" extrusionOk="0">
                <a:moveTo>
                  <a:pt x="1267333" y="0"/>
                </a:moveTo>
                <a:lnTo>
                  <a:pt x="0" y="731100"/>
                </a:lnTo>
                <a:lnTo>
                  <a:pt x="0" y="743038"/>
                </a:lnTo>
                <a:lnTo>
                  <a:pt x="1277670" y="5956"/>
                </a:lnTo>
                <a:lnTo>
                  <a:pt x="1267333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5839396" y="744058"/>
            <a:ext cx="4625340" cy="2698750"/>
          </a:xfrm>
          <a:custGeom>
            <a:avLst/>
            <a:gdLst/>
            <a:ahLst/>
            <a:cxnLst/>
            <a:rect l="l" t="t" r="r" b="b"/>
            <a:pathLst>
              <a:path w="4625340" h="2698750" extrusionOk="0">
                <a:moveTo>
                  <a:pt x="9182" y="0"/>
                </a:moveTo>
                <a:lnTo>
                  <a:pt x="0" y="6743"/>
                </a:lnTo>
                <a:lnTo>
                  <a:pt x="4620018" y="2698229"/>
                </a:lnTo>
                <a:lnTo>
                  <a:pt x="4625187" y="2689263"/>
                </a:lnTo>
                <a:lnTo>
                  <a:pt x="9182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5206781" y="0"/>
            <a:ext cx="1944370" cy="1122680"/>
          </a:xfrm>
          <a:custGeom>
            <a:avLst/>
            <a:gdLst/>
            <a:ahLst/>
            <a:cxnLst/>
            <a:rect l="l" t="t" r="r" b="b"/>
            <a:pathLst>
              <a:path w="1944370" h="1122680" extrusionOk="0">
                <a:moveTo>
                  <a:pt x="1943969" y="0"/>
                </a:moveTo>
                <a:lnTo>
                  <a:pt x="1923346" y="0"/>
                </a:lnTo>
                <a:lnTo>
                  <a:pt x="0" y="1111167"/>
                </a:lnTo>
                <a:lnTo>
                  <a:pt x="444" y="1122673"/>
                </a:lnTo>
                <a:lnTo>
                  <a:pt x="1943969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1994720" y="0"/>
            <a:ext cx="3218815" cy="1859280"/>
          </a:xfrm>
          <a:custGeom>
            <a:avLst/>
            <a:gdLst/>
            <a:ahLst/>
            <a:cxnLst/>
            <a:rect l="l" t="t" r="r" b="b"/>
            <a:pathLst>
              <a:path w="3218815" h="1859280" extrusionOk="0">
                <a:moveTo>
                  <a:pt x="20697" y="0"/>
                </a:moveTo>
                <a:lnTo>
                  <a:pt x="0" y="0"/>
                </a:lnTo>
                <a:lnTo>
                  <a:pt x="3218669" y="1859105"/>
                </a:lnTo>
                <a:lnTo>
                  <a:pt x="3218669" y="1841186"/>
                </a:lnTo>
                <a:lnTo>
                  <a:pt x="3208331" y="1841186"/>
                </a:lnTo>
                <a:lnTo>
                  <a:pt x="20697" y="0"/>
                </a:lnTo>
                <a:close/>
              </a:path>
              <a:path w="3218815" h="1859280" extrusionOk="0">
                <a:moveTo>
                  <a:pt x="2566164" y="0"/>
                </a:moveTo>
                <a:lnTo>
                  <a:pt x="2545479" y="0"/>
                </a:lnTo>
                <a:lnTo>
                  <a:pt x="3208331" y="382807"/>
                </a:lnTo>
                <a:lnTo>
                  <a:pt x="3208331" y="1841186"/>
                </a:lnTo>
                <a:lnTo>
                  <a:pt x="3218669" y="1841186"/>
                </a:lnTo>
                <a:lnTo>
                  <a:pt x="3218669" y="376825"/>
                </a:lnTo>
                <a:lnTo>
                  <a:pt x="2566164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4571831" y="1476653"/>
            <a:ext cx="1283970" cy="747395"/>
          </a:xfrm>
          <a:custGeom>
            <a:avLst/>
            <a:gdLst/>
            <a:ahLst/>
            <a:cxnLst/>
            <a:rect l="l" t="t" r="r" b="b"/>
            <a:pathLst>
              <a:path w="1283970" h="747394" extrusionOk="0">
                <a:moveTo>
                  <a:pt x="0" y="0"/>
                </a:moveTo>
                <a:lnTo>
                  <a:pt x="0" y="11937"/>
                </a:lnTo>
                <a:lnTo>
                  <a:pt x="1273251" y="747026"/>
                </a:lnTo>
                <a:lnTo>
                  <a:pt x="1283360" y="741146"/>
                </a:lnTo>
                <a:lnTo>
                  <a:pt x="0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6517202" y="0"/>
            <a:ext cx="5674995" cy="6858000"/>
          </a:xfrm>
          <a:custGeom>
            <a:avLst/>
            <a:gdLst/>
            <a:ahLst/>
            <a:cxnLst/>
            <a:rect l="l" t="t" r="r" b="b"/>
            <a:pathLst>
              <a:path w="5674995" h="6858000" extrusionOk="0">
                <a:moveTo>
                  <a:pt x="5674804" y="0"/>
                </a:moveTo>
                <a:lnTo>
                  <a:pt x="0" y="0"/>
                </a:lnTo>
                <a:lnTo>
                  <a:pt x="0" y="5194592"/>
                </a:lnTo>
                <a:lnTo>
                  <a:pt x="20154" y="5206631"/>
                </a:lnTo>
                <a:lnTo>
                  <a:pt x="2880461" y="6858000"/>
                </a:lnTo>
                <a:lnTo>
                  <a:pt x="5674804" y="6858000"/>
                </a:lnTo>
                <a:lnTo>
                  <a:pt x="5674804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335" t="-13250" r="-2334" b="-1324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374958" y="5785182"/>
            <a:ext cx="1790700" cy="1073150"/>
          </a:xfrm>
          <a:custGeom>
            <a:avLst/>
            <a:gdLst/>
            <a:ahLst/>
            <a:cxnLst/>
            <a:rect l="l" t="t" r="r" b="b"/>
            <a:pathLst>
              <a:path w="1790700" h="1073150" extrusionOk="0">
                <a:moveTo>
                  <a:pt x="895286" y="0"/>
                </a:moveTo>
                <a:lnTo>
                  <a:pt x="0" y="516889"/>
                </a:lnTo>
                <a:lnTo>
                  <a:pt x="0" y="1072817"/>
                </a:lnTo>
                <a:lnTo>
                  <a:pt x="14414" y="1072817"/>
                </a:lnTo>
                <a:lnTo>
                  <a:pt x="14458" y="525221"/>
                </a:lnTo>
                <a:lnTo>
                  <a:pt x="895286" y="16649"/>
                </a:lnTo>
                <a:lnTo>
                  <a:pt x="924123" y="16649"/>
                </a:lnTo>
                <a:lnTo>
                  <a:pt x="895286" y="0"/>
                </a:lnTo>
                <a:close/>
              </a:path>
              <a:path w="1790700" h="1073150" extrusionOk="0">
                <a:moveTo>
                  <a:pt x="924123" y="16649"/>
                </a:moveTo>
                <a:lnTo>
                  <a:pt x="895286" y="16649"/>
                </a:lnTo>
                <a:lnTo>
                  <a:pt x="1776158" y="525221"/>
                </a:lnTo>
                <a:lnTo>
                  <a:pt x="1776158" y="1072817"/>
                </a:lnTo>
                <a:lnTo>
                  <a:pt x="1790581" y="1072817"/>
                </a:lnTo>
                <a:lnTo>
                  <a:pt x="1790519" y="516889"/>
                </a:lnTo>
                <a:lnTo>
                  <a:pt x="924123" y="16649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0" y="5051511"/>
            <a:ext cx="1285240" cy="1483995"/>
          </a:xfrm>
          <a:custGeom>
            <a:avLst/>
            <a:gdLst/>
            <a:ahLst/>
            <a:cxnLst/>
            <a:rect l="l" t="t" r="r" b="b"/>
            <a:pathLst>
              <a:path w="1285240" h="1483995" extrusionOk="0">
                <a:moveTo>
                  <a:pt x="0" y="0"/>
                </a:moveTo>
                <a:lnTo>
                  <a:pt x="0" y="16666"/>
                </a:lnTo>
                <a:lnTo>
                  <a:pt x="1255798" y="741891"/>
                </a:lnTo>
                <a:lnTo>
                  <a:pt x="0" y="1467132"/>
                </a:lnTo>
                <a:lnTo>
                  <a:pt x="0" y="1483797"/>
                </a:lnTo>
                <a:lnTo>
                  <a:pt x="1284665" y="741891"/>
                </a:lnTo>
                <a:lnTo>
                  <a:pt x="0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0" y="6293772"/>
            <a:ext cx="389890" cy="564515"/>
          </a:xfrm>
          <a:custGeom>
            <a:avLst/>
            <a:gdLst/>
            <a:ahLst/>
            <a:cxnLst/>
            <a:rect l="l" t="t" r="r" b="b"/>
            <a:pathLst>
              <a:path w="389890" h="564515" extrusionOk="0">
                <a:moveTo>
                  <a:pt x="389378" y="24993"/>
                </a:moveTo>
                <a:lnTo>
                  <a:pt x="374951" y="24993"/>
                </a:lnTo>
                <a:lnTo>
                  <a:pt x="374951" y="564227"/>
                </a:lnTo>
                <a:lnTo>
                  <a:pt x="389378" y="564227"/>
                </a:lnTo>
                <a:lnTo>
                  <a:pt x="389378" y="24993"/>
                </a:lnTo>
                <a:close/>
              </a:path>
              <a:path w="389890" h="564515" extrusionOk="0">
                <a:moveTo>
                  <a:pt x="389378" y="0"/>
                </a:moveTo>
                <a:lnTo>
                  <a:pt x="0" y="224871"/>
                </a:lnTo>
                <a:lnTo>
                  <a:pt x="0" y="241533"/>
                </a:lnTo>
                <a:lnTo>
                  <a:pt x="374951" y="24993"/>
                </a:lnTo>
                <a:lnTo>
                  <a:pt x="389378" y="24993"/>
                </a:lnTo>
                <a:lnTo>
                  <a:pt x="389378" y="0"/>
                </a:lnTo>
                <a:close/>
              </a:path>
            </a:pathLst>
          </a:custGeom>
          <a:solidFill>
            <a:srgbClr val="F0CC79">
              <a:alpha val="4941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904875" y="2689637"/>
            <a:ext cx="648652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2"/>
          </p:nvPr>
        </p:nvSpPr>
        <p:spPr>
          <a:xfrm>
            <a:off x="908330" y="2224048"/>
            <a:ext cx="3048000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BE6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D2B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12" b="1" i="0" u="none" strike="noStrike" cap="none">
                <a:solidFill>
                  <a:srgbClr val="A88337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13"/>
            <a:ext cx="12192000" cy="68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989990" y="1556231"/>
            <a:ext cx="7781926" cy="4768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1" i="0" u="none" strike="noStrike" cap="none">
                <a:solidFill>
                  <a:srgbClr val="D5B9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" name="Google Shape;19;p15"/>
          <p:cNvGrpSpPr/>
          <p:nvPr/>
        </p:nvGrpSpPr>
        <p:grpSpPr>
          <a:xfrm>
            <a:off x="990600" y="5410200"/>
            <a:ext cx="1735036" cy="555193"/>
            <a:chOff x="2110109" y="1943024"/>
            <a:chExt cx="8009578" cy="2562980"/>
          </a:xfrm>
        </p:grpSpPr>
        <p:sp>
          <p:nvSpPr>
            <p:cNvPr id="20" name="Google Shape;20;p15"/>
            <p:cNvSpPr/>
            <p:nvPr/>
          </p:nvSpPr>
          <p:spPr>
            <a:xfrm>
              <a:off x="2778094" y="2657960"/>
              <a:ext cx="296645" cy="32013"/>
            </a:xfrm>
            <a:custGeom>
              <a:avLst/>
              <a:gdLst/>
              <a:ahLst/>
              <a:cxnLst/>
              <a:rect l="l" t="t" r="r" b="b"/>
              <a:pathLst>
                <a:path w="321" h="35" extrusionOk="0">
                  <a:moveTo>
                    <a:pt x="0" y="0"/>
                  </a:moveTo>
                  <a:cubicBezTo>
                    <a:pt x="49" y="22"/>
                    <a:pt x="103" y="35"/>
                    <a:pt x="160" y="35"/>
                  </a:cubicBezTo>
                  <a:cubicBezTo>
                    <a:pt x="218" y="35"/>
                    <a:pt x="272" y="22"/>
                    <a:pt x="3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21;p15"/>
            <p:cNvGrpSpPr/>
            <p:nvPr/>
          </p:nvGrpSpPr>
          <p:grpSpPr>
            <a:xfrm>
              <a:off x="2110109" y="1943024"/>
              <a:ext cx="1632614" cy="2531084"/>
              <a:chOff x="2110109" y="1943024"/>
              <a:chExt cx="1632614" cy="2531084"/>
            </a:xfrm>
          </p:grpSpPr>
          <p:grpSp>
            <p:nvGrpSpPr>
              <p:cNvPr id="22" name="Google Shape;22;p15"/>
              <p:cNvGrpSpPr/>
              <p:nvPr/>
            </p:nvGrpSpPr>
            <p:grpSpPr>
              <a:xfrm>
                <a:off x="2515595" y="1943024"/>
                <a:ext cx="825911" cy="682924"/>
                <a:chOff x="2515595" y="1943024"/>
                <a:chExt cx="825911" cy="682924"/>
              </a:xfrm>
            </p:grpSpPr>
            <p:sp>
              <p:nvSpPr>
                <p:cNvPr id="23" name="Google Shape;23;p15"/>
                <p:cNvSpPr/>
                <p:nvPr/>
              </p:nvSpPr>
              <p:spPr>
                <a:xfrm>
                  <a:off x="2515595" y="1943024"/>
                  <a:ext cx="825911" cy="45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4" h="490" extrusionOk="0">
                      <a:moveTo>
                        <a:pt x="834" y="490"/>
                      </a:moveTo>
                      <a:cubicBezTo>
                        <a:pt x="834" y="490"/>
                        <a:pt x="894" y="241"/>
                        <a:pt x="679" y="77"/>
                      </a:cubicBezTo>
                      <a:cubicBezTo>
                        <a:pt x="679" y="77"/>
                        <a:pt x="593" y="0"/>
                        <a:pt x="430" y="0"/>
                      </a:cubicBezTo>
                      <a:cubicBezTo>
                        <a:pt x="284" y="0"/>
                        <a:pt x="198" y="77"/>
                        <a:pt x="198" y="77"/>
                      </a:cubicBezTo>
                      <a:cubicBezTo>
                        <a:pt x="0" y="215"/>
                        <a:pt x="51" y="490"/>
                        <a:pt x="51" y="490"/>
                      </a:cubicBezTo>
                      <a:lnTo>
                        <a:pt x="834" y="49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15"/>
                <p:cNvSpPr/>
                <p:nvPr/>
              </p:nvSpPr>
              <p:spPr>
                <a:xfrm>
                  <a:off x="2571082" y="2418937"/>
                  <a:ext cx="708533" cy="40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3" extrusionOk="0">
                      <a:moveTo>
                        <a:pt x="14" y="43"/>
                      </a:moveTo>
                      <a:cubicBezTo>
                        <a:pt x="750" y="43"/>
                        <a:pt x="750" y="43"/>
                        <a:pt x="750" y="43"/>
                      </a:cubicBezTo>
                      <a:cubicBezTo>
                        <a:pt x="756" y="29"/>
                        <a:pt x="761" y="15"/>
                        <a:pt x="76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5"/>
                        <a:pt x="9" y="29"/>
                        <a:pt x="14" y="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15"/>
                <p:cNvSpPr/>
                <p:nvPr/>
              </p:nvSpPr>
              <p:spPr>
                <a:xfrm>
                  <a:off x="2596692" y="2482961"/>
                  <a:ext cx="657314" cy="3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" h="43" extrusionOk="0">
                      <a:moveTo>
                        <a:pt x="71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15"/>
                        <a:pt x="16" y="29"/>
                        <a:pt x="25" y="43"/>
                      </a:cubicBezTo>
                      <a:cubicBezTo>
                        <a:pt x="688" y="43"/>
                        <a:pt x="688" y="43"/>
                        <a:pt x="688" y="43"/>
                      </a:cubicBezTo>
                      <a:cubicBezTo>
                        <a:pt x="697" y="29"/>
                        <a:pt x="705" y="15"/>
                        <a:pt x="7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15"/>
                <p:cNvSpPr/>
                <p:nvPr/>
              </p:nvSpPr>
              <p:spPr>
                <a:xfrm>
                  <a:off x="2635106" y="2546985"/>
                  <a:ext cx="580485" cy="29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34" extrusionOk="0">
                      <a:moveTo>
                        <a:pt x="30" y="34"/>
                      </a:moveTo>
                      <a:cubicBezTo>
                        <a:pt x="597" y="34"/>
                        <a:pt x="597" y="34"/>
                        <a:pt x="597" y="34"/>
                      </a:cubicBezTo>
                      <a:cubicBezTo>
                        <a:pt x="608" y="23"/>
                        <a:pt x="618" y="12"/>
                        <a:pt x="62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12"/>
                        <a:pt x="19" y="23"/>
                        <a:pt x="30" y="3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15"/>
                <p:cNvSpPr/>
                <p:nvPr/>
              </p:nvSpPr>
              <p:spPr>
                <a:xfrm>
                  <a:off x="2688460" y="2602472"/>
                  <a:ext cx="473778" cy="23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26" extrusionOk="0">
                      <a:moveTo>
                        <a:pt x="33" y="26"/>
                      </a:moveTo>
                      <a:cubicBezTo>
                        <a:pt x="478" y="26"/>
                        <a:pt x="478" y="26"/>
                        <a:pt x="478" y="26"/>
                      </a:cubicBezTo>
                      <a:cubicBezTo>
                        <a:pt x="489" y="18"/>
                        <a:pt x="501" y="9"/>
                        <a:pt x="5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9"/>
                        <a:pt x="22" y="18"/>
                        <a:pt x="33" y="2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" name="Google Shape;28;p15"/>
              <p:cNvGrpSpPr/>
              <p:nvPr/>
            </p:nvGrpSpPr>
            <p:grpSpPr>
              <a:xfrm>
                <a:off x="2110109" y="2707044"/>
                <a:ext cx="1632614" cy="1767064"/>
                <a:chOff x="2110109" y="2707044"/>
                <a:chExt cx="1632614" cy="1767064"/>
              </a:xfrm>
            </p:grpSpPr>
            <p:sp>
              <p:nvSpPr>
                <p:cNvPr id="29" name="Google Shape;29;p15"/>
                <p:cNvSpPr/>
                <p:nvPr/>
              </p:nvSpPr>
              <p:spPr>
                <a:xfrm>
                  <a:off x="2472912" y="3035701"/>
                  <a:ext cx="904873" cy="1438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1556" extrusionOk="0">
                      <a:moveTo>
                        <a:pt x="979" y="1556"/>
                      </a:moveTo>
                      <a:cubicBezTo>
                        <a:pt x="659" y="1022"/>
                        <a:pt x="659" y="1022"/>
                        <a:pt x="659" y="1022"/>
                      </a:cubicBezTo>
                      <a:cubicBezTo>
                        <a:pt x="659" y="1022"/>
                        <a:pt x="649" y="1010"/>
                        <a:pt x="649" y="990"/>
                      </a:cubicBezTo>
                      <a:cubicBezTo>
                        <a:pt x="649" y="978"/>
                        <a:pt x="649" y="978"/>
                        <a:pt x="649" y="978"/>
                      </a:cubicBezTo>
                      <a:cubicBezTo>
                        <a:pt x="649" y="950"/>
                        <a:pt x="649" y="950"/>
                        <a:pt x="649" y="950"/>
                      </a:cubicBezTo>
                      <a:cubicBezTo>
                        <a:pt x="649" y="0"/>
                        <a:pt x="649" y="0"/>
                        <a:pt x="649" y="0"/>
                      </a:cubicBezTo>
                      <a:cubicBezTo>
                        <a:pt x="528" y="0"/>
                        <a:pt x="528" y="0"/>
                        <a:pt x="528" y="0"/>
                      </a:cubicBezTo>
                      <a:cubicBezTo>
                        <a:pt x="528" y="991"/>
                        <a:pt x="528" y="991"/>
                        <a:pt x="528" y="991"/>
                      </a:cubicBezTo>
                      <a:cubicBezTo>
                        <a:pt x="528" y="1021"/>
                        <a:pt x="528" y="1021"/>
                        <a:pt x="528" y="1021"/>
                      </a:cubicBezTo>
                      <a:cubicBezTo>
                        <a:pt x="538" y="1031"/>
                        <a:pt x="740" y="1375"/>
                        <a:pt x="740" y="1375"/>
                      </a:cubicBezTo>
                      <a:cubicBezTo>
                        <a:pt x="240" y="1375"/>
                        <a:pt x="240" y="1375"/>
                        <a:pt x="240" y="1375"/>
                      </a:cubicBezTo>
                      <a:cubicBezTo>
                        <a:pt x="240" y="1375"/>
                        <a:pt x="441" y="1031"/>
                        <a:pt x="452" y="1021"/>
                      </a:cubicBezTo>
                      <a:cubicBezTo>
                        <a:pt x="452" y="991"/>
                        <a:pt x="452" y="991"/>
                        <a:pt x="452" y="991"/>
                      </a:cubicBezTo>
                      <a:cubicBezTo>
                        <a:pt x="452" y="0"/>
                        <a:pt x="452" y="0"/>
                        <a:pt x="452" y="0"/>
                      </a:cubicBezTo>
                      <a:cubicBezTo>
                        <a:pt x="331" y="0"/>
                        <a:pt x="331" y="0"/>
                        <a:pt x="331" y="0"/>
                      </a:cubicBezTo>
                      <a:cubicBezTo>
                        <a:pt x="331" y="950"/>
                        <a:pt x="331" y="950"/>
                        <a:pt x="331" y="950"/>
                      </a:cubicBezTo>
                      <a:cubicBezTo>
                        <a:pt x="331" y="978"/>
                        <a:pt x="331" y="978"/>
                        <a:pt x="331" y="978"/>
                      </a:cubicBezTo>
                      <a:cubicBezTo>
                        <a:pt x="331" y="990"/>
                        <a:pt x="331" y="990"/>
                        <a:pt x="331" y="990"/>
                      </a:cubicBezTo>
                      <a:cubicBezTo>
                        <a:pt x="331" y="1010"/>
                        <a:pt x="321" y="1022"/>
                        <a:pt x="321" y="1022"/>
                      </a:cubicBezTo>
                      <a:cubicBezTo>
                        <a:pt x="0" y="1556"/>
                        <a:pt x="0" y="1556"/>
                        <a:pt x="0" y="1556"/>
                      </a:cubicBezTo>
                      <a:lnTo>
                        <a:pt x="979" y="155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15"/>
                <p:cNvSpPr/>
                <p:nvPr/>
              </p:nvSpPr>
              <p:spPr>
                <a:xfrm>
                  <a:off x="2110109" y="2707044"/>
                  <a:ext cx="1632614" cy="281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304" extrusionOk="0">
                      <a:moveTo>
                        <a:pt x="1647" y="0"/>
                      </a:moveTo>
                      <a:cubicBezTo>
                        <a:pt x="1044" y="0"/>
                        <a:pt x="1044" y="0"/>
                        <a:pt x="1044" y="0"/>
                      </a:cubicBezTo>
                      <a:cubicBezTo>
                        <a:pt x="1044" y="0"/>
                        <a:pt x="989" y="0"/>
                        <a:pt x="944" y="30"/>
                      </a:cubicBezTo>
                      <a:cubicBezTo>
                        <a:pt x="910" y="54"/>
                        <a:pt x="885" y="109"/>
                        <a:pt x="884" y="111"/>
                      </a:cubicBezTo>
                      <a:cubicBezTo>
                        <a:pt x="884" y="111"/>
                        <a:pt x="884" y="111"/>
                        <a:pt x="884" y="111"/>
                      </a:cubicBezTo>
                      <a:cubicBezTo>
                        <a:pt x="883" y="109"/>
                        <a:pt x="858" y="54"/>
                        <a:pt x="824" y="30"/>
                      </a:cubicBezTo>
                      <a:cubicBezTo>
                        <a:pt x="779" y="0"/>
                        <a:pt x="723" y="0"/>
                        <a:pt x="723" y="0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552" y="193"/>
                        <a:pt x="552" y="193"/>
                        <a:pt x="552" y="193"/>
                      </a:cubicBezTo>
                      <a:cubicBezTo>
                        <a:pt x="552" y="193"/>
                        <a:pt x="569" y="193"/>
                        <a:pt x="579" y="194"/>
                      </a:cubicBezTo>
                      <a:cubicBezTo>
                        <a:pt x="595" y="197"/>
                        <a:pt x="623" y="206"/>
                        <a:pt x="653" y="227"/>
                      </a:cubicBezTo>
                      <a:cubicBezTo>
                        <a:pt x="694" y="257"/>
                        <a:pt x="705" y="272"/>
                        <a:pt x="715" y="282"/>
                      </a:cubicBezTo>
                      <a:cubicBezTo>
                        <a:pt x="720" y="287"/>
                        <a:pt x="733" y="304"/>
                        <a:pt x="733" y="304"/>
                      </a:cubicBezTo>
                      <a:cubicBezTo>
                        <a:pt x="869" y="304"/>
                        <a:pt x="869" y="304"/>
                        <a:pt x="869" y="304"/>
                      </a:cubicBezTo>
                      <a:cubicBezTo>
                        <a:pt x="884" y="304"/>
                        <a:pt x="884" y="304"/>
                        <a:pt x="884" y="304"/>
                      </a:cubicBezTo>
                      <a:cubicBezTo>
                        <a:pt x="884" y="304"/>
                        <a:pt x="884" y="304"/>
                        <a:pt x="884" y="304"/>
                      </a:cubicBezTo>
                      <a:cubicBezTo>
                        <a:pt x="931" y="304"/>
                        <a:pt x="931" y="304"/>
                        <a:pt x="931" y="304"/>
                      </a:cubicBezTo>
                      <a:cubicBezTo>
                        <a:pt x="1034" y="304"/>
                        <a:pt x="1034" y="304"/>
                        <a:pt x="1034" y="304"/>
                      </a:cubicBezTo>
                      <a:cubicBezTo>
                        <a:pt x="1034" y="304"/>
                        <a:pt x="1047" y="287"/>
                        <a:pt x="1052" y="282"/>
                      </a:cubicBezTo>
                      <a:cubicBezTo>
                        <a:pt x="1062" y="272"/>
                        <a:pt x="1074" y="257"/>
                        <a:pt x="1115" y="227"/>
                      </a:cubicBezTo>
                      <a:cubicBezTo>
                        <a:pt x="1144" y="206"/>
                        <a:pt x="1173" y="197"/>
                        <a:pt x="1189" y="194"/>
                      </a:cubicBezTo>
                      <a:cubicBezTo>
                        <a:pt x="1199" y="193"/>
                        <a:pt x="1216" y="193"/>
                        <a:pt x="1216" y="193"/>
                      </a:cubicBezTo>
                      <a:cubicBezTo>
                        <a:pt x="1767" y="193"/>
                        <a:pt x="1767" y="193"/>
                        <a:pt x="1767" y="193"/>
                      </a:cubicBezTo>
                      <a:lnTo>
                        <a:pt x="16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15"/>
                <p:cNvSpPr/>
                <p:nvPr/>
              </p:nvSpPr>
              <p:spPr>
                <a:xfrm>
                  <a:off x="2165597" y="2939666"/>
                  <a:ext cx="390547" cy="134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" h="1456" extrusionOk="0">
                      <a:moveTo>
                        <a:pt x="0" y="0"/>
                      </a:moveTo>
                      <a:cubicBezTo>
                        <a:pt x="0" y="904"/>
                        <a:pt x="0" y="904"/>
                        <a:pt x="0" y="904"/>
                      </a:cubicBezTo>
                      <a:cubicBezTo>
                        <a:pt x="0" y="904"/>
                        <a:pt x="0" y="913"/>
                        <a:pt x="0" y="916"/>
                      </a:cubicBezTo>
                      <a:cubicBezTo>
                        <a:pt x="0" y="926"/>
                        <a:pt x="1" y="935"/>
                        <a:pt x="1" y="943"/>
                      </a:cubicBezTo>
                      <a:cubicBezTo>
                        <a:pt x="11" y="1040"/>
                        <a:pt x="42" y="1111"/>
                        <a:pt x="98" y="1206"/>
                      </a:cubicBezTo>
                      <a:cubicBezTo>
                        <a:pt x="186" y="1353"/>
                        <a:pt x="347" y="1456"/>
                        <a:pt x="347" y="1456"/>
                      </a:cubicBezTo>
                      <a:cubicBezTo>
                        <a:pt x="422" y="1336"/>
                        <a:pt x="422" y="1336"/>
                        <a:pt x="422" y="1336"/>
                      </a:cubicBezTo>
                      <a:cubicBezTo>
                        <a:pt x="422" y="1336"/>
                        <a:pt x="320" y="1281"/>
                        <a:pt x="238" y="1156"/>
                      </a:cubicBezTo>
                      <a:cubicBezTo>
                        <a:pt x="221" y="1130"/>
                        <a:pt x="205" y="1107"/>
                        <a:pt x="194" y="1084"/>
                      </a:cubicBezTo>
                      <a:cubicBezTo>
                        <a:pt x="183" y="1062"/>
                        <a:pt x="175" y="1044"/>
                        <a:pt x="169" y="1025"/>
                      </a:cubicBezTo>
                      <a:cubicBezTo>
                        <a:pt x="164" y="1011"/>
                        <a:pt x="160" y="998"/>
                        <a:pt x="157" y="987"/>
                      </a:cubicBezTo>
                      <a:cubicBezTo>
                        <a:pt x="153" y="970"/>
                        <a:pt x="151" y="957"/>
                        <a:pt x="150" y="941"/>
                      </a:cubicBezTo>
                      <a:cubicBezTo>
                        <a:pt x="150" y="936"/>
                        <a:pt x="149" y="913"/>
                        <a:pt x="149" y="913"/>
                      </a:cubicBezTo>
                      <a:cubicBezTo>
                        <a:pt x="149" y="909"/>
                        <a:pt x="149" y="909"/>
                        <a:pt x="149" y="909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15"/>
                <p:cNvSpPr/>
                <p:nvPr/>
              </p:nvSpPr>
              <p:spPr>
                <a:xfrm>
                  <a:off x="2376877" y="2939666"/>
                  <a:ext cx="288109" cy="116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1262" extrusionOk="0">
                      <a:moveTo>
                        <a:pt x="0" y="0"/>
                      </a:moveTo>
                      <a:cubicBezTo>
                        <a:pt x="0" y="913"/>
                        <a:pt x="0" y="913"/>
                        <a:pt x="0" y="913"/>
                      </a:cubicBezTo>
                      <a:cubicBezTo>
                        <a:pt x="0" y="913"/>
                        <a:pt x="1" y="917"/>
                        <a:pt x="1" y="920"/>
                      </a:cubicBezTo>
                      <a:cubicBezTo>
                        <a:pt x="1" y="925"/>
                        <a:pt x="2" y="932"/>
                        <a:pt x="2" y="937"/>
                      </a:cubicBezTo>
                      <a:cubicBezTo>
                        <a:pt x="3" y="940"/>
                        <a:pt x="4" y="944"/>
                        <a:pt x="4" y="946"/>
                      </a:cubicBezTo>
                      <a:cubicBezTo>
                        <a:pt x="7" y="961"/>
                        <a:pt x="10" y="973"/>
                        <a:pt x="16" y="992"/>
                      </a:cubicBezTo>
                      <a:cubicBezTo>
                        <a:pt x="27" y="1023"/>
                        <a:pt x="45" y="1060"/>
                        <a:pt x="71" y="1102"/>
                      </a:cubicBezTo>
                      <a:cubicBezTo>
                        <a:pt x="139" y="1212"/>
                        <a:pt x="237" y="1262"/>
                        <a:pt x="237" y="1262"/>
                      </a:cubicBezTo>
                      <a:cubicBezTo>
                        <a:pt x="312" y="1144"/>
                        <a:pt x="312" y="1144"/>
                        <a:pt x="312" y="1144"/>
                      </a:cubicBezTo>
                      <a:cubicBezTo>
                        <a:pt x="312" y="1144"/>
                        <a:pt x="287" y="1130"/>
                        <a:pt x="257" y="1101"/>
                      </a:cubicBezTo>
                      <a:cubicBezTo>
                        <a:pt x="237" y="1082"/>
                        <a:pt x="213" y="1056"/>
                        <a:pt x="192" y="1026"/>
                      </a:cubicBezTo>
                      <a:cubicBezTo>
                        <a:pt x="172" y="995"/>
                        <a:pt x="160" y="963"/>
                        <a:pt x="153" y="940"/>
                      </a:cubicBezTo>
                      <a:cubicBezTo>
                        <a:pt x="147" y="920"/>
                        <a:pt x="146" y="904"/>
                        <a:pt x="145" y="894"/>
                      </a:cubicBezTo>
                      <a:cubicBezTo>
                        <a:pt x="145" y="885"/>
                        <a:pt x="145" y="881"/>
                        <a:pt x="145" y="881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15"/>
                <p:cNvSpPr/>
                <p:nvPr/>
              </p:nvSpPr>
              <p:spPr>
                <a:xfrm>
                  <a:off x="3294555" y="2939666"/>
                  <a:ext cx="392681" cy="134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456" extrusionOk="0">
                      <a:moveTo>
                        <a:pt x="423" y="0"/>
                      </a:moveTo>
                      <a:cubicBezTo>
                        <a:pt x="423" y="904"/>
                        <a:pt x="423" y="904"/>
                        <a:pt x="423" y="904"/>
                      </a:cubicBezTo>
                      <a:cubicBezTo>
                        <a:pt x="423" y="904"/>
                        <a:pt x="423" y="913"/>
                        <a:pt x="423" y="916"/>
                      </a:cubicBezTo>
                      <a:cubicBezTo>
                        <a:pt x="423" y="926"/>
                        <a:pt x="422" y="935"/>
                        <a:pt x="421" y="943"/>
                      </a:cubicBezTo>
                      <a:cubicBezTo>
                        <a:pt x="411" y="1040"/>
                        <a:pt x="381" y="1111"/>
                        <a:pt x="325" y="1206"/>
                      </a:cubicBezTo>
                      <a:cubicBezTo>
                        <a:pt x="236" y="1353"/>
                        <a:pt x="76" y="1456"/>
                        <a:pt x="76" y="1456"/>
                      </a:cubicBezTo>
                      <a:cubicBezTo>
                        <a:pt x="0" y="1336"/>
                        <a:pt x="0" y="1336"/>
                        <a:pt x="0" y="1336"/>
                      </a:cubicBezTo>
                      <a:cubicBezTo>
                        <a:pt x="0" y="1336"/>
                        <a:pt x="103" y="1281"/>
                        <a:pt x="185" y="1156"/>
                      </a:cubicBezTo>
                      <a:cubicBezTo>
                        <a:pt x="202" y="1130"/>
                        <a:pt x="218" y="1107"/>
                        <a:pt x="229" y="1084"/>
                      </a:cubicBezTo>
                      <a:cubicBezTo>
                        <a:pt x="240" y="1062"/>
                        <a:pt x="248" y="1044"/>
                        <a:pt x="254" y="1025"/>
                      </a:cubicBezTo>
                      <a:cubicBezTo>
                        <a:pt x="259" y="1011"/>
                        <a:pt x="263" y="998"/>
                        <a:pt x="265" y="987"/>
                      </a:cubicBezTo>
                      <a:cubicBezTo>
                        <a:pt x="270" y="970"/>
                        <a:pt x="271" y="957"/>
                        <a:pt x="272" y="941"/>
                      </a:cubicBezTo>
                      <a:cubicBezTo>
                        <a:pt x="273" y="936"/>
                        <a:pt x="273" y="913"/>
                        <a:pt x="273" y="913"/>
                      </a:cubicBezTo>
                      <a:cubicBezTo>
                        <a:pt x="273" y="909"/>
                        <a:pt x="273" y="909"/>
                        <a:pt x="273" y="909"/>
                      </a:cubicBezTo>
                      <a:cubicBezTo>
                        <a:pt x="273" y="0"/>
                        <a:pt x="273" y="0"/>
                        <a:pt x="273" y="0"/>
                      </a:cubicBez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15"/>
                <p:cNvSpPr/>
                <p:nvPr/>
              </p:nvSpPr>
              <p:spPr>
                <a:xfrm>
                  <a:off x="3185713" y="2939666"/>
                  <a:ext cx="288109" cy="116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" h="1262" extrusionOk="0">
                      <a:moveTo>
                        <a:pt x="311" y="0"/>
                      </a:moveTo>
                      <a:cubicBezTo>
                        <a:pt x="311" y="913"/>
                        <a:pt x="311" y="913"/>
                        <a:pt x="311" y="913"/>
                      </a:cubicBezTo>
                      <a:cubicBezTo>
                        <a:pt x="311" y="913"/>
                        <a:pt x="311" y="917"/>
                        <a:pt x="311" y="920"/>
                      </a:cubicBezTo>
                      <a:cubicBezTo>
                        <a:pt x="310" y="925"/>
                        <a:pt x="310" y="932"/>
                        <a:pt x="309" y="937"/>
                      </a:cubicBezTo>
                      <a:cubicBezTo>
                        <a:pt x="309" y="940"/>
                        <a:pt x="308" y="944"/>
                        <a:pt x="308" y="946"/>
                      </a:cubicBezTo>
                      <a:cubicBezTo>
                        <a:pt x="305" y="961"/>
                        <a:pt x="302" y="973"/>
                        <a:pt x="295" y="992"/>
                      </a:cubicBezTo>
                      <a:cubicBezTo>
                        <a:pt x="285" y="1023"/>
                        <a:pt x="267" y="1060"/>
                        <a:pt x="241" y="1102"/>
                      </a:cubicBezTo>
                      <a:cubicBezTo>
                        <a:pt x="173" y="1212"/>
                        <a:pt x="75" y="1262"/>
                        <a:pt x="75" y="1262"/>
                      </a:cubicBezTo>
                      <a:cubicBezTo>
                        <a:pt x="0" y="1144"/>
                        <a:pt x="0" y="1144"/>
                        <a:pt x="0" y="1144"/>
                      </a:cubicBezTo>
                      <a:cubicBezTo>
                        <a:pt x="0" y="1144"/>
                        <a:pt x="25" y="1130"/>
                        <a:pt x="55" y="1101"/>
                      </a:cubicBezTo>
                      <a:cubicBezTo>
                        <a:pt x="75" y="1082"/>
                        <a:pt x="99" y="1056"/>
                        <a:pt x="120" y="1026"/>
                      </a:cubicBezTo>
                      <a:cubicBezTo>
                        <a:pt x="140" y="995"/>
                        <a:pt x="152" y="963"/>
                        <a:pt x="159" y="940"/>
                      </a:cubicBezTo>
                      <a:cubicBezTo>
                        <a:pt x="165" y="920"/>
                        <a:pt x="166" y="904"/>
                        <a:pt x="166" y="894"/>
                      </a:cubicBezTo>
                      <a:cubicBezTo>
                        <a:pt x="167" y="885"/>
                        <a:pt x="166" y="881"/>
                        <a:pt x="166" y="881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" name="Google Shape;35;p15"/>
            <p:cNvGrpSpPr/>
            <p:nvPr/>
          </p:nvGrpSpPr>
          <p:grpSpPr>
            <a:xfrm>
              <a:off x="4046885" y="2746058"/>
              <a:ext cx="6072802" cy="1759946"/>
              <a:chOff x="4046885" y="2746058"/>
              <a:chExt cx="6072802" cy="1759946"/>
            </a:xfrm>
          </p:grpSpPr>
          <p:grpSp>
            <p:nvGrpSpPr>
              <p:cNvPr id="36" name="Google Shape;36;p15"/>
              <p:cNvGrpSpPr/>
              <p:nvPr/>
            </p:nvGrpSpPr>
            <p:grpSpPr>
              <a:xfrm>
                <a:off x="4046885" y="2746058"/>
                <a:ext cx="4601854" cy="443712"/>
                <a:chOff x="1751656" y="5034001"/>
                <a:chExt cx="3335953" cy="321654"/>
              </a:xfrm>
            </p:grpSpPr>
            <p:sp>
              <p:nvSpPr>
                <p:cNvPr id="37" name="Google Shape;37;p15"/>
                <p:cNvSpPr/>
                <p:nvPr/>
              </p:nvSpPr>
              <p:spPr>
                <a:xfrm>
                  <a:off x="3167281" y="5034001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 extrusionOk="0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7" y="148380"/>
                      </a:lnTo>
                      <a:lnTo>
                        <a:pt x="60717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8" name="Google Shape;38;p15"/>
                <p:cNvSpPr/>
                <p:nvPr/>
              </p:nvSpPr>
              <p:spPr>
                <a:xfrm>
                  <a:off x="4494370" y="5034001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 extrusionOk="0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9" name="Google Shape;39;p15"/>
                <p:cNvSpPr/>
                <p:nvPr/>
              </p:nvSpPr>
              <p:spPr>
                <a:xfrm>
                  <a:off x="2817507" y="5041455"/>
                  <a:ext cx="30831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5" h="564552" extrusionOk="0">
                      <a:moveTo>
                        <a:pt x="284446" y="0"/>
                      </a:moveTo>
                      <a:cubicBezTo>
                        <a:pt x="336965" y="598"/>
                        <a:pt x="384609" y="13470"/>
                        <a:pt x="427378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6" y="230272"/>
                        <a:pt x="568895" y="283000"/>
                      </a:cubicBezTo>
                      <a:cubicBezTo>
                        <a:pt x="568266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9" y="551292"/>
                        <a:pt x="336965" y="563985"/>
                        <a:pt x="284446" y="564552"/>
                      </a:cubicBezTo>
                      <a:cubicBezTo>
                        <a:pt x="231928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79" y="383547"/>
                        <a:pt x="629" y="335939"/>
                        <a:pt x="0" y="283000"/>
                      </a:cubicBezTo>
                      <a:cubicBezTo>
                        <a:pt x="629" y="230272"/>
                        <a:pt x="13679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4" y="38616"/>
                      </a:cubicBezTo>
                      <a:cubicBezTo>
                        <a:pt x="184284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9" y="67221"/>
                        <a:pt x="170771" y="87427"/>
                      </a:cubicBezTo>
                      <a:cubicBezTo>
                        <a:pt x="137185" y="107634"/>
                        <a:pt x="110555" y="134718"/>
                        <a:pt x="90885" y="168682"/>
                      </a:cubicBezTo>
                      <a:cubicBezTo>
                        <a:pt x="71215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1" y="456664"/>
                        <a:pt x="171416" y="476964"/>
                      </a:cubicBezTo>
                      <a:cubicBezTo>
                        <a:pt x="205029" y="497264"/>
                        <a:pt x="242706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3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9" y="202645"/>
                        <a:pt x="478008" y="168682"/>
                      </a:cubicBezTo>
                      <a:cubicBezTo>
                        <a:pt x="458338" y="134719"/>
                        <a:pt x="431709" y="107634"/>
                        <a:pt x="398121" y="87427"/>
                      </a:cubicBezTo>
                      <a:cubicBezTo>
                        <a:pt x="364534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0" name="Google Shape;40;p15"/>
                <p:cNvSpPr/>
                <p:nvPr/>
              </p:nvSpPr>
              <p:spPr>
                <a:xfrm>
                  <a:off x="3473270" y="5041455"/>
                  <a:ext cx="292411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1" h="564552" extrusionOk="0">
                      <a:moveTo>
                        <a:pt x="284450" y="0"/>
                      </a:moveTo>
                      <a:cubicBezTo>
                        <a:pt x="332269" y="208"/>
                        <a:pt x="375468" y="10452"/>
                        <a:pt x="414048" y="30732"/>
                      </a:cubicBezTo>
                      <a:cubicBezTo>
                        <a:pt x="452627" y="51012"/>
                        <a:pt x="486398" y="80078"/>
                        <a:pt x="515360" y="117931"/>
                      </a:cubicBezTo>
                      <a:lnTo>
                        <a:pt x="471256" y="159210"/>
                      </a:lnTo>
                      <a:cubicBezTo>
                        <a:pt x="448509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5" y="67505"/>
                        <a:pt x="170559" y="88158"/>
                      </a:cubicBezTo>
                      <a:cubicBezTo>
                        <a:pt x="137074" y="108810"/>
                        <a:pt x="110507" y="136302"/>
                        <a:pt x="90860" y="170633"/>
                      </a:cubicBezTo>
                      <a:cubicBezTo>
                        <a:pt x="71212" y="204964"/>
                        <a:pt x="61164" y="242916"/>
                        <a:pt x="60717" y="284487"/>
                      </a:cubicBezTo>
                      <a:cubicBezTo>
                        <a:pt x="60838" y="313630"/>
                        <a:pt x="66390" y="341392"/>
                        <a:pt x="77371" y="367771"/>
                      </a:cubicBezTo>
                      <a:cubicBezTo>
                        <a:pt x="88352" y="394150"/>
                        <a:pt x="104040" y="417775"/>
                        <a:pt x="124434" y="438646"/>
                      </a:cubicBezTo>
                      <a:cubicBezTo>
                        <a:pt x="144738" y="458972"/>
                        <a:pt x="168390" y="475540"/>
                        <a:pt x="195392" y="488351"/>
                      </a:cubicBezTo>
                      <a:cubicBezTo>
                        <a:pt x="222393" y="501161"/>
                        <a:pt x="250389" y="507770"/>
                        <a:pt x="279382" y="508178"/>
                      </a:cubicBezTo>
                      <a:cubicBezTo>
                        <a:pt x="311647" y="507945"/>
                        <a:pt x="342532" y="500685"/>
                        <a:pt x="372035" y="486396"/>
                      </a:cubicBezTo>
                      <a:cubicBezTo>
                        <a:pt x="401538" y="472107"/>
                        <a:pt x="425773" y="452184"/>
                        <a:pt x="444736" y="426629"/>
                      </a:cubicBezTo>
                      <a:cubicBezTo>
                        <a:pt x="463701" y="401073"/>
                        <a:pt x="473507" y="371279"/>
                        <a:pt x="474155" y="337247"/>
                      </a:cubicBezTo>
                      <a:lnTo>
                        <a:pt x="311965" y="337247"/>
                      </a:lnTo>
                      <a:lnTo>
                        <a:pt x="311965" y="280873"/>
                      </a:lnTo>
                      <a:lnTo>
                        <a:pt x="539215" y="280873"/>
                      </a:lnTo>
                      <a:cubicBezTo>
                        <a:pt x="540617" y="317542"/>
                        <a:pt x="537635" y="351609"/>
                        <a:pt x="530270" y="383073"/>
                      </a:cubicBezTo>
                      <a:cubicBezTo>
                        <a:pt x="522905" y="414536"/>
                        <a:pt x="507092" y="444649"/>
                        <a:pt x="482829" y="473412"/>
                      </a:cubicBezTo>
                      <a:cubicBezTo>
                        <a:pt x="457312" y="502538"/>
                        <a:pt x="426905" y="524965"/>
                        <a:pt x="391609" y="540692"/>
                      </a:cubicBezTo>
                      <a:cubicBezTo>
                        <a:pt x="356312" y="556419"/>
                        <a:pt x="319386" y="564372"/>
                        <a:pt x="280830" y="564552"/>
                      </a:cubicBezTo>
                      <a:cubicBezTo>
                        <a:pt x="229039" y="563926"/>
                        <a:pt x="182029" y="551026"/>
                        <a:pt x="139800" y="525851"/>
                      </a:cubicBezTo>
                      <a:cubicBezTo>
                        <a:pt x="97571" y="500676"/>
                        <a:pt x="63870" y="466977"/>
                        <a:pt x="38697" y="424754"/>
                      </a:cubicBezTo>
                      <a:cubicBezTo>
                        <a:pt x="13523" y="382530"/>
                        <a:pt x="625" y="335534"/>
                        <a:pt x="0" y="283764"/>
                      </a:cubicBezTo>
                      <a:cubicBezTo>
                        <a:pt x="602" y="231018"/>
                        <a:pt x="13546" y="183322"/>
                        <a:pt x="38831" y="140676"/>
                      </a:cubicBezTo>
                      <a:cubicBezTo>
                        <a:pt x="64116" y="98031"/>
                        <a:pt x="98130" y="64075"/>
                        <a:pt x="140873" y="38809"/>
                      </a:cubicBezTo>
                      <a:cubicBezTo>
                        <a:pt x="183616" y="13543"/>
                        <a:pt x="231475" y="607"/>
                        <a:pt x="284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1" name="Google Shape;41;p15"/>
                <p:cNvSpPr/>
                <p:nvPr/>
              </p:nvSpPr>
              <p:spPr>
                <a:xfrm>
                  <a:off x="4141965" y="5041455"/>
                  <a:ext cx="308314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 extrusionOk="0">
                      <a:moveTo>
                        <a:pt x="284446" y="0"/>
                      </a:moveTo>
                      <a:cubicBezTo>
                        <a:pt x="336965" y="598"/>
                        <a:pt x="384609" y="13470"/>
                        <a:pt x="427379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5" y="230272"/>
                        <a:pt x="568894" y="283000"/>
                      </a:cubicBezTo>
                      <a:cubicBezTo>
                        <a:pt x="568265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9" y="526472"/>
                      </a:cubicBezTo>
                      <a:cubicBezTo>
                        <a:pt x="384609" y="551292"/>
                        <a:pt x="336965" y="563985"/>
                        <a:pt x="284446" y="564552"/>
                      </a:cubicBezTo>
                      <a:cubicBezTo>
                        <a:pt x="231928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80" y="383547"/>
                        <a:pt x="629" y="335939"/>
                        <a:pt x="0" y="283000"/>
                      </a:cubicBezTo>
                      <a:cubicBezTo>
                        <a:pt x="629" y="230272"/>
                        <a:pt x="13680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4" y="38616"/>
                      </a:cubicBezTo>
                      <a:cubicBezTo>
                        <a:pt x="184284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1" y="56870"/>
                        <a:pt x="204359" y="67221"/>
                        <a:pt x="170771" y="87427"/>
                      </a:cubicBezTo>
                      <a:cubicBezTo>
                        <a:pt x="137184" y="107634"/>
                        <a:pt x="110555" y="134718"/>
                        <a:pt x="90885" y="168682"/>
                      </a:cubicBezTo>
                      <a:cubicBezTo>
                        <a:pt x="71216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50" y="361572"/>
                        <a:pt x="91207" y="395549"/>
                      </a:cubicBezTo>
                      <a:cubicBezTo>
                        <a:pt x="111065" y="429525"/>
                        <a:pt x="137801" y="456664"/>
                        <a:pt x="171415" y="476964"/>
                      </a:cubicBezTo>
                      <a:cubicBezTo>
                        <a:pt x="205029" y="497264"/>
                        <a:pt x="242707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2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8" y="202645"/>
                        <a:pt x="478009" y="168682"/>
                      </a:cubicBezTo>
                      <a:cubicBezTo>
                        <a:pt x="458338" y="134719"/>
                        <a:pt x="431709" y="107634"/>
                        <a:pt x="398122" y="87427"/>
                      </a:cubicBezTo>
                      <a:cubicBezTo>
                        <a:pt x="364534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2" name="Google Shape;42;p15"/>
                <p:cNvSpPr/>
                <p:nvPr/>
              </p:nvSpPr>
              <p:spPr>
                <a:xfrm>
                  <a:off x="4795198" y="5041455"/>
                  <a:ext cx="292411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1" h="564552" extrusionOk="0">
                      <a:moveTo>
                        <a:pt x="284450" y="0"/>
                      </a:moveTo>
                      <a:cubicBezTo>
                        <a:pt x="332269" y="208"/>
                        <a:pt x="375468" y="10452"/>
                        <a:pt x="414048" y="30732"/>
                      </a:cubicBezTo>
                      <a:cubicBezTo>
                        <a:pt x="452627" y="51012"/>
                        <a:pt x="486398" y="80078"/>
                        <a:pt x="515359" y="117931"/>
                      </a:cubicBezTo>
                      <a:lnTo>
                        <a:pt x="471256" y="159210"/>
                      </a:lnTo>
                      <a:cubicBezTo>
                        <a:pt x="448508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4" y="67505"/>
                        <a:pt x="170559" y="88158"/>
                      </a:cubicBezTo>
                      <a:cubicBezTo>
                        <a:pt x="137074" y="108810"/>
                        <a:pt x="110507" y="136302"/>
                        <a:pt x="90860" y="170633"/>
                      </a:cubicBezTo>
                      <a:cubicBezTo>
                        <a:pt x="71212" y="204964"/>
                        <a:pt x="61165" y="242916"/>
                        <a:pt x="60717" y="284487"/>
                      </a:cubicBezTo>
                      <a:cubicBezTo>
                        <a:pt x="60838" y="313630"/>
                        <a:pt x="66389" y="341392"/>
                        <a:pt x="77371" y="367771"/>
                      </a:cubicBezTo>
                      <a:cubicBezTo>
                        <a:pt x="88352" y="394150"/>
                        <a:pt x="104040" y="417775"/>
                        <a:pt x="124434" y="438646"/>
                      </a:cubicBezTo>
                      <a:cubicBezTo>
                        <a:pt x="144738" y="458972"/>
                        <a:pt x="168391" y="475540"/>
                        <a:pt x="195392" y="488351"/>
                      </a:cubicBezTo>
                      <a:cubicBezTo>
                        <a:pt x="222392" y="501161"/>
                        <a:pt x="250390" y="507770"/>
                        <a:pt x="279382" y="508178"/>
                      </a:cubicBezTo>
                      <a:cubicBezTo>
                        <a:pt x="311647" y="507945"/>
                        <a:pt x="342531" y="500685"/>
                        <a:pt x="372034" y="486396"/>
                      </a:cubicBezTo>
                      <a:cubicBezTo>
                        <a:pt x="401538" y="472107"/>
                        <a:pt x="425772" y="452184"/>
                        <a:pt x="444736" y="426629"/>
                      </a:cubicBezTo>
                      <a:cubicBezTo>
                        <a:pt x="463700" y="401073"/>
                        <a:pt x="473506" y="371279"/>
                        <a:pt x="474155" y="337247"/>
                      </a:cubicBezTo>
                      <a:lnTo>
                        <a:pt x="311964" y="337247"/>
                      </a:lnTo>
                      <a:lnTo>
                        <a:pt x="311964" y="280873"/>
                      </a:lnTo>
                      <a:lnTo>
                        <a:pt x="539216" y="280873"/>
                      </a:lnTo>
                      <a:cubicBezTo>
                        <a:pt x="540616" y="317542"/>
                        <a:pt x="537635" y="351609"/>
                        <a:pt x="530270" y="383073"/>
                      </a:cubicBezTo>
                      <a:cubicBezTo>
                        <a:pt x="522906" y="414536"/>
                        <a:pt x="507092" y="444649"/>
                        <a:pt x="482829" y="473412"/>
                      </a:cubicBezTo>
                      <a:cubicBezTo>
                        <a:pt x="457312" y="502538"/>
                        <a:pt x="426906" y="524965"/>
                        <a:pt x="391608" y="540692"/>
                      </a:cubicBezTo>
                      <a:cubicBezTo>
                        <a:pt x="356312" y="556419"/>
                        <a:pt x="319386" y="564372"/>
                        <a:pt x="280830" y="564552"/>
                      </a:cubicBezTo>
                      <a:cubicBezTo>
                        <a:pt x="229039" y="563926"/>
                        <a:pt x="182029" y="551026"/>
                        <a:pt x="139800" y="525851"/>
                      </a:cubicBezTo>
                      <a:cubicBezTo>
                        <a:pt x="97572" y="500676"/>
                        <a:pt x="63870" y="466977"/>
                        <a:pt x="38697" y="424754"/>
                      </a:cubicBezTo>
                      <a:cubicBezTo>
                        <a:pt x="13524" y="382530"/>
                        <a:pt x="625" y="335534"/>
                        <a:pt x="0" y="283764"/>
                      </a:cubicBezTo>
                      <a:cubicBezTo>
                        <a:pt x="603" y="231018"/>
                        <a:pt x="13546" y="183322"/>
                        <a:pt x="38831" y="140676"/>
                      </a:cubicBezTo>
                      <a:cubicBezTo>
                        <a:pt x="64116" y="98031"/>
                        <a:pt x="98130" y="64075"/>
                        <a:pt x="140873" y="38809"/>
                      </a:cubicBezTo>
                      <a:cubicBezTo>
                        <a:pt x="183616" y="13543"/>
                        <a:pt x="231475" y="607"/>
                        <a:pt x="2844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3" name="Google Shape;43;p15"/>
                <p:cNvSpPr/>
                <p:nvPr/>
              </p:nvSpPr>
              <p:spPr>
                <a:xfrm>
                  <a:off x="1751656" y="5046556"/>
                  <a:ext cx="1764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 extrusionOk="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3"/>
                      </a:lnTo>
                      <a:lnTo>
                        <a:pt x="192467" y="56373"/>
                      </a:lnTo>
                      <a:lnTo>
                        <a:pt x="192467" y="545730"/>
                      </a:lnTo>
                      <a:lnTo>
                        <a:pt x="131750" y="545730"/>
                      </a:lnTo>
                      <a:lnTo>
                        <a:pt x="131750" y="56373"/>
                      </a:lnTo>
                      <a:lnTo>
                        <a:pt x="0" y="56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4" name="Google Shape;44;p15"/>
                <p:cNvSpPr/>
                <p:nvPr/>
              </p:nvSpPr>
              <p:spPr>
                <a:xfrm>
                  <a:off x="1958670" y="5046556"/>
                  <a:ext cx="2172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5" name="Google Shape;45;p15"/>
                <p:cNvSpPr/>
                <p:nvPr/>
              </p:nvSpPr>
              <p:spPr>
                <a:xfrm>
                  <a:off x="2235854" y="5046556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5" h="545730" extrusionOk="0">
                      <a:moveTo>
                        <a:pt x="0" y="0"/>
                      </a:moveTo>
                      <a:lnTo>
                        <a:pt x="282955" y="0"/>
                      </a:lnTo>
                      <a:lnTo>
                        <a:pt x="282955" y="56373"/>
                      </a:lnTo>
                      <a:lnTo>
                        <a:pt x="60718" y="56373"/>
                      </a:lnTo>
                      <a:lnTo>
                        <a:pt x="60718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8" y="274991"/>
                      </a:lnTo>
                      <a:lnTo>
                        <a:pt x="60718" y="489356"/>
                      </a:lnTo>
                      <a:lnTo>
                        <a:pt x="282955" y="489356"/>
                      </a:lnTo>
                      <a:lnTo>
                        <a:pt x="282955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6" name="Google Shape;46;p15"/>
                <p:cNvSpPr/>
                <p:nvPr/>
              </p:nvSpPr>
              <p:spPr>
                <a:xfrm>
                  <a:off x="2561514" y="5046556"/>
                  <a:ext cx="2172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47" name="Google Shape;47;p15"/>
                <p:cNvSpPr/>
                <p:nvPr/>
              </p:nvSpPr>
              <p:spPr>
                <a:xfrm>
                  <a:off x="3922232" y="5046556"/>
                  <a:ext cx="207881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576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33781"/>
                      </a:lnTo>
                      <a:lnTo>
                        <a:pt x="293089" y="0"/>
                      </a:lnTo>
                      <a:lnTo>
                        <a:pt x="374890" y="0"/>
                      </a:lnTo>
                      <a:lnTo>
                        <a:pt x="118629" y="254047"/>
                      </a:lnTo>
                      <a:lnTo>
                        <a:pt x="383576" y="545730"/>
                      </a:lnTo>
                      <a:lnTo>
                        <a:pt x="299604" y="545730"/>
                      </a:lnTo>
                      <a:lnTo>
                        <a:pt x="75919" y="295303"/>
                      </a:lnTo>
                      <a:lnTo>
                        <a:pt x="60717" y="310502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48" name="Google Shape;48;p15"/>
              <p:cNvGrpSpPr/>
              <p:nvPr/>
            </p:nvGrpSpPr>
            <p:grpSpPr>
              <a:xfrm>
                <a:off x="4046885" y="4060126"/>
                <a:ext cx="4974660" cy="445878"/>
                <a:chOff x="1751656" y="5986588"/>
                <a:chExt cx="3606206" cy="323223"/>
              </a:xfrm>
            </p:grpSpPr>
            <p:sp>
              <p:nvSpPr>
                <p:cNvPr id="49" name="Google Shape;49;p15"/>
                <p:cNvSpPr/>
                <p:nvPr/>
              </p:nvSpPr>
              <p:spPr>
                <a:xfrm>
                  <a:off x="1751656" y="5986588"/>
                  <a:ext cx="269475" cy="309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229" h="571791" extrusionOk="0">
                      <a:moveTo>
                        <a:pt x="251872" y="0"/>
                      </a:moveTo>
                      <a:lnTo>
                        <a:pt x="497229" y="571791"/>
                      </a:lnTo>
                      <a:lnTo>
                        <a:pt x="429918" y="571791"/>
                      </a:lnTo>
                      <a:lnTo>
                        <a:pt x="365503" y="416876"/>
                      </a:lnTo>
                      <a:lnTo>
                        <a:pt x="132449" y="416876"/>
                      </a:lnTo>
                      <a:lnTo>
                        <a:pt x="66587" y="571791"/>
                      </a:lnTo>
                      <a:lnTo>
                        <a:pt x="0" y="571791"/>
                      </a:lnTo>
                      <a:lnTo>
                        <a:pt x="251872" y="0"/>
                      </a:lnTo>
                      <a:close/>
                      <a:moveTo>
                        <a:pt x="250423" y="141885"/>
                      </a:moveTo>
                      <a:lnTo>
                        <a:pt x="157057" y="360503"/>
                      </a:lnTo>
                      <a:lnTo>
                        <a:pt x="341618" y="360503"/>
                      </a:lnTo>
                      <a:lnTo>
                        <a:pt x="250423" y="1418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0" name="Google Shape;50;p15"/>
                <p:cNvSpPr/>
                <p:nvPr/>
              </p:nvSpPr>
              <p:spPr>
                <a:xfrm>
                  <a:off x="2051528" y="598815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1" h="593508" extrusionOk="0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1" y="23165"/>
                      </a:lnTo>
                      <a:lnTo>
                        <a:pt x="486371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1" name="Google Shape;51;p15"/>
                <p:cNvSpPr/>
                <p:nvPr/>
              </p:nvSpPr>
              <p:spPr>
                <a:xfrm>
                  <a:off x="3698016" y="598815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 extrusionOk="0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6" y="148380"/>
                      </a:lnTo>
                      <a:lnTo>
                        <a:pt x="60716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2" name="Google Shape;52;p15"/>
                <p:cNvSpPr/>
                <p:nvPr/>
              </p:nvSpPr>
              <p:spPr>
                <a:xfrm>
                  <a:off x="3145453" y="5995611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79" h="564553" extrusionOk="0">
                      <a:moveTo>
                        <a:pt x="284402" y="1"/>
                      </a:moveTo>
                      <a:cubicBezTo>
                        <a:pt x="314760" y="-29"/>
                        <a:pt x="343445" y="4368"/>
                        <a:pt x="370455" y="13191"/>
                      </a:cubicBezTo>
                      <a:cubicBezTo>
                        <a:pt x="397465" y="22015"/>
                        <a:pt x="423074" y="35446"/>
                        <a:pt x="447279" y="53484"/>
                      </a:cubicBezTo>
                      <a:lnTo>
                        <a:pt x="447279" y="128780"/>
                      </a:lnTo>
                      <a:cubicBezTo>
                        <a:pt x="425276" y="106124"/>
                        <a:pt x="399970" y="88445"/>
                        <a:pt x="371360" y="75743"/>
                      </a:cubicBezTo>
                      <a:cubicBezTo>
                        <a:pt x="342751" y="63042"/>
                        <a:pt x="312559" y="56586"/>
                        <a:pt x="280782" y="56375"/>
                      </a:cubicBezTo>
                      <a:cubicBezTo>
                        <a:pt x="239780" y="56938"/>
                        <a:pt x="202744" y="67557"/>
                        <a:pt x="169677" y="88233"/>
                      </a:cubicBezTo>
                      <a:cubicBezTo>
                        <a:pt x="136610" y="108909"/>
                        <a:pt x="110300" y="136261"/>
                        <a:pt x="90745" y="170292"/>
                      </a:cubicBezTo>
                      <a:cubicBezTo>
                        <a:pt x="71191" y="204322"/>
                        <a:pt x="61182" y="241650"/>
                        <a:pt x="60717" y="282277"/>
                      </a:cubicBezTo>
                      <a:cubicBezTo>
                        <a:pt x="61186" y="322904"/>
                        <a:pt x="71267" y="360233"/>
                        <a:pt x="90960" y="394263"/>
                      </a:cubicBezTo>
                      <a:cubicBezTo>
                        <a:pt x="110653" y="428293"/>
                        <a:pt x="137142" y="455645"/>
                        <a:pt x="170428" y="476321"/>
                      </a:cubicBezTo>
                      <a:cubicBezTo>
                        <a:pt x="203714" y="496996"/>
                        <a:pt x="240981" y="507616"/>
                        <a:pt x="282230" y="508179"/>
                      </a:cubicBezTo>
                      <a:cubicBezTo>
                        <a:pt x="313313" y="507877"/>
                        <a:pt x="343083" y="501240"/>
                        <a:pt x="371541" y="488268"/>
                      </a:cubicBezTo>
                      <a:cubicBezTo>
                        <a:pt x="400000" y="475295"/>
                        <a:pt x="425245" y="457798"/>
                        <a:pt x="447279" y="435775"/>
                      </a:cubicBezTo>
                      <a:lnTo>
                        <a:pt x="447279" y="511070"/>
                      </a:lnTo>
                      <a:cubicBezTo>
                        <a:pt x="423526" y="528160"/>
                        <a:pt x="397737" y="541320"/>
                        <a:pt x="369913" y="550550"/>
                      </a:cubicBezTo>
                      <a:cubicBezTo>
                        <a:pt x="342087" y="559780"/>
                        <a:pt x="313584" y="564447"/>
                        <a:pt x="284402" y="564553"/>
                      </a:cubicBezTo>
                      <a:cubicBezTo>
                        <a:pt x="232350" y="563964"/>
                        <a:pt x="184929" y="551235"/>
                        <a:pt x="142139" y="526366"/>
                      </a:cubicBezTo>
                      <a:cubicBezTo>
                        <a:pt x="99350" y="501496"/>
                        <a:pt x="65126" y="468019"/>
                        <a:pt x="39469" y="425933"/>
                      </a:cubicBezTo>
                      <a:cubicBezTo>
                        <a:pt x="13812" y="383848"/>
                        <a:pt x="656" y="336687"/>
                        <a:pt x="0" y="284450"/>
                      </a:cubicBezTo>
                      <a:cubicBezTo>
                        <a:pt x="616" y="231703"/>
                        <a:pt x="13611" y="183951"/>
                        <a:pt x="38987" y="141195"/>
                      </a:cubicBezTo>
                      <a:cubicBezTo>
                        <a:pt x="64362" y="98439"/>
                        <a:pt x="98425" y="64372"/>
                        <a:pt x="141174" y="38993"/>
                      </a:cubicBezTo>
                      <a:cubicBezTo>
                        <a:pt x="183923" y="13614"/>
                        <a:pt x="231666" y="617"/>
                        <a:pt x="2844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3" name="Google Shape;53;p15"/>
                <p:cNvSpPr/>
                <p:nvPr/>
              </p:nvSpPr>
              <p:spPr>
                <a:xfrm>
                  <a:off x="3996933" y="5995612"/>
                  <a:ext cx="308314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 extrusionOk="0">
                      <a:moveTo>
                        <a:pt x="284446" y="0"/>
                      </a:moveTo>
                      <a:cubicBezTo>
                        <a:pt x="336965" y="598"/>
                        <a:pt x="384608" y="13470"/>
                        <a:pt x="427378" y="38617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4" y="182645"/>
                        <a:pt x="568266" y="230272"/>
                        <a:pt x="568894" y="283000"/>
                      </a:cubicBezTo>
                      <a:cubicBezTo>
                        <a:pt x="568266" y="335939"/>
                        <a:pt x="555214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8" y="551292"/>
                        <a:pt x="336965" y="563985"/>
                        <a:pt x="284446" y="564552"/>
                      </a:cubicBezTo>
                      <a:cubicBezTo>
                        <a:pt x="231927" y="563985"/>
                        <a:pt x="184284" y="551292"/>
                        <a:pt x="141514" y="526472"/>
                      </a:cubicBezTo>
                      <a:cubicBezTo>
                        <a:pt x="98745" y="501652"/>
                        <a:pt x="64624" y="468103"/>
                        <a:pt x="39151" y="425825"/>
                      </a:cubicBezTo>
                      <a:cubicBezTo>
                        <a:pt x="13678" y="383547"/>
                        <a:pt x="628" y="335939"/>
                        <a:pt x="0" y="283000"/>
                      </a:cubicBezTo>
                      <a:cubicBezTo>
                        <a:pt x="628" y="230272"/>
                        <a:pt x="13678" y="182645"/>
                        <a:pt x="39151" y="140122"/>
                      </a:cubicBezTo>
                      <a:cubicBezTo>
                        <a:pt x="64624" y="97598"/>
                        <a:pt x="98745" y="63763"/>
                        <a:pt x="141514" y="38617"/>
                      </a:cubicBezTo>
                      <a:cubicBezTo>
                        <a:pt x="184284" y="13470"/>
                        <a:pt x="231927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9" y="67221"/>
                        <a:pt x="170771" y="87427"/>
                      </a:cubicBezTo>
                      <a:cubicBezTo>
                        <a:pt x="137183" y="107634"/>
                        <a:pt x="110555" y="134719"/>
                        <a:pt x="90884" y="168682"/>
                      </a:cubicBezTo>
                      <a:cubicBezTo>
                        <a:pt x="71214" y="202645"/>
                        <a:pt x="61159" y="240510"/>
                        <a:pt x="60716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0" y="456664"/>
                        <a:pt x="171414" y="476964"/>
                      </a:cubicBezTo>
                      <a:cubicBezTo>
                        <a:pt x="205028" y="497264"/>
                        <a:pt x="242706" y="507668"/>
                        <a:pt x="284446" y="508178"/>
                      </a:cubicBezTo>
                      <a:cubicBezTo>
                        <a:pt x="326185" y="507668"/>
                        <a:pt x="363862" y="497264"/>
                        <a:pt x="397478" y="476964"/>
                      </a:cubicBezTo>
                      <a:cubicBezTo>
                        <a:pt x="431092" y="456664"/>
                        <a:pt x="457828" y="429525"/>
                        <a:pt x="477686" y="395549"/>
                      </a:cubicBezTo>
                      <a:cubicBezTo>
                        <a:pt x="497544" y="361572"/>
                        <a:pt x="507708" y="323815"/>
                        <a:pt x="508177" y="282276"/>
                      </a:cubicBezTo>
                      <a:cubicBezTo>
                        <a:pt x="507734" y="240510"/>
                        <a:pt x="497678" y="202645"/>
                        <a:pt x="478008" y="168682"/>
                      </a:cubicBezTo>
                      <a:cubicBezTo>
                        <a:pt x="458338" y="134719"/>
                        <a:pt x="431709" y="107634"/>
                        <a:pt x="398121" y="87427"/>
                      </a:cubicBezTo>
                      <a:cubicBezTo>
                        <a:pt x="364533" y="67221"/>
                        <a:pt x="326641" y="56870"/>
                        <a:pt x="284446" y="563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4" name="Google Shape;54;p15"/>
                <p:cNvSpPr/>
                <p:nvPr/>
              </p:nvSpPr>
              <p:spPr>
                <a:xfrm>
                  <a:off x="4487331" y="5995612"/>
                  <a:ext cx="30831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5" h="564552" extrusionOk="0">
                      <a:moveTo>
                        <a:pt x="284447" y="0"/>
                      </a:moveTo>
                      <a:cubicBezTo>
                        <a:pt x="336966" y="598"/>
                        <a:pt x="384609" y="13470"/>
                        <a:pt x="427379" y="38617"/>
                      </a:cubicBezTo>
                      <a:cubicBezTo>
                        <a:pt x="470148" y="63763"/>
                        <a:pt x="504270" y="97598"/>
                        <a:pt x="529742" y="140122"/>
                      </a:cubicBezTo>
                      <a:cubicBezTo>
                        <a:pt x="555215" y="182645"/>
                        <a:pt x="568267" y="230272"/>
                        <a:pt x="568895" y="283000"/>
                      </a:cubicBezTo>
                      <a:cubicBezTo>
                        <a:pt x="568267" y="335939"/>
                        <a:pt x="555215" y="383547"/>
                        <a:pt x="529742" y="425825"/>
                      </a:cubicBezTo>
                      <a:cubicBezTo>
                        <a:pt x="504270" y="468103"/>
                        <a:pt x="470148" y="501652"/>
                        <a:pt x="427379" y="526472"/>
                      </a:cubicBezTo>
                      <a:cubicBezTo>
                        <a:pt x="384609" y="551292"/>
                        <a:pt x="336966" y="563985"/>
                        <a:pt x="284447" y="564552"/>
                      </a:cubicBezTo>
                      <a:cubicBezTo>
                        <a:pt x="231928" y="563985"/>
                        <a:pt x="184284" y="551292"/>
                        <a:pt x="141515" y="526472"/>
                      </a:cubicBezTo>
                      <a:cubicBezTo>
                        <a:pt x="98746" y="501652"/>
                        <a:pt x="64625" y="468103"/>
                        <a:pt x="39152" y="425825"/>
                      </a:cubicBezTo>
                      <a:cubicBezTo>
                        <a:pt x="13680" y="383547"/>
                        <a:pt x="630" y="335939"/>
                        <a:pt x="0" y="283000"/>
                      </a:cubicBezTo>
                      <a:cubicBezTo>
                        <a:pt x="630" y="230272"/>
                        <a:pt x="13680" y="182645"/>
                        <a:pt x="39152" y="140122"/>
                      </a:cubicBezTo>
                      <a:cubicBezTo>
                        <a:pt x="64625" y="97598"/>
                        <a:pt x="98746" y="63763"/>
                        <a:pt x="141515" y="38617"/>
                      </a:cubicBezTo>
                      <a:cubicBezTo>
                        <a:pt x="184284" y="13470"/>
                        <a:pt x="231928" y="598"/>
                        <a:pt x="284447" y="0"/>
                      </a:cubicBezTo>
                      <a:close/>
                      <a:moveTo>
                        <a:pt x="284447" y="56374"/>
                      </a:moveTo>
                      <a:cubicBezTo>
                        <a:pt x="242251" y="56870"/>
                        <a:pt x="204360" y="67221"/>
                        <a:pt x="170772" y="87427"/>
                      </a:cubicBezTo>
                      <a:cubicBezTo>
                        <a:pt x="137184" y="107634"/>
                        <a:pt x="110556" y="134719"/>
                        <a:pt x="90885" y="168682"/>
                      </a:cubicBezTo>
                      <a:cubicBezTo>
                        <a:pt x="71216" y="202645"/>
                        <a:pt x="61160" y="240510"/>
                        <a:pt x="60717" y="282276"/>
                      </a:cubicBezTo>
                      <a:cubicBezTo>
                        <a:pt x="61187" y="323815"/>
                        <a:pt x="71350" y="361572"/>
                        <a:pt x="91208" y="395549"/>
                      </a:cubicBezTo>
                      <a:cubicBezTo>
                        <a:pt x="111065" y="429525"/>
                        <a:pt x="137801" y="456664"/>
                        <a:pt x="171415" y="476964"/>
                      </a:cubicBezTo>
                      <a:cubicBezTo>
                        <a:pt x="205030" y="497264"/>
                        <a:pt x="242708" y="507668"/>
                        <a:pt x="284447" y="508178"/>
                      </a:cubicBezTo>
                      <a:cubicBezTo>
                        <a:pt x="326186" y="507668"/>
                        <a:pt x="363864" y="497264"/>
                        <a:pt x="397478" y="476964"/>
                      </a:cubicBezTo>
                      <a:cubicBezTo>
                        <a:pt x="431093" y="456664"/>
                        <a:pt x="457829" y="429525"/>
                        <a:pt x="477687" y="395549"/>
                      </a:cubicBezTo>
                      <a:cubicBezTo>
                        <a:pt x="497545" y="361572"/>
                        <a:pt x="507708" y="323815"/>
                        <a:pt x="508178" y="282276"/>
                      </a:cubicBezTo>
                      <a:cubicBezTo>
                        <a:pt x="507736" y="240510"/>
                        <a:pt x="497679" y="202645"/>
                        <a:pt x="478009" y="168682"/>
                      </a:cubicBezTo>
                      <a:cubicBezTo>
                        <a:pt x="458339" y="134719"/>
                        <a:pt x="431710" y="107634"/>
                        <a:pt x="398122" y="87427"/>
                      </a:cubicBezTo>
                      <a:cubicBezTo>
                        <a:pt x="364534" y="67221"/>
                        <a:pt x="326642" y="56870"/>
                        <a:pt x="284447" y="563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5" name="Google Shape;55;p15"/>
                <p:cNvSpPr/>
                <p:nvPr/>
              </p:nvSpPr>
              <p:spPr>
                <a:xfrm>
                  <a:off x="4820514" y="5995612"/>
                  <a:ext cx="292410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550" h="564552" extrusionOk="0">
                      <a:moveTo>
                        <a:pt x="284449" y="0"/>
                      </a:moveTo>
                      <a:cubicBezTo>
                        <a:pt x="332269" y="208"/>
                        <a:pt x="375468" y="10452"/>
                        <a:pt x="414047" y="30732"/>
                      </a:cubicBezTo>
                      <a:cubicBezTo>
                        <a:pt x="452627" y="51012"/>
                        <a:pt x="486398" y="80078"/>
                        <a:pt x="515360" y="117931"/>
                      </a:cubicBezTo>
                      <a:lnTo>
                        <a:pt x="471256" y="159210"/>
                      </a:lnTo>
                      <a:cubicBezTo>
                        <a:pt x="448509" y="126727"/>
                        <a:pt x="421598" y="101531"/>
                        <a:pt x="390524" y="83622"/>
                      </a:cubicBezTo>
                      <a:cubicBezTo>
                        <a:pt x="359450" y="65713"/>
                        <a:pt x="323851" y="56630"/>
                        <a:pt x="283726" y="56374"/>
                      </a:cubicBezTo>
                      <a:cubicBezTo>
                        <a:pt x="241767" y="56910"/>
                        <a:pt x="204044" y="67505"/>
                        <a:pt x="170558" y="88158"/>
                      </a:cubicBezTo>
                      <a:cubicBezTo>
                        <a:pt x="137073" y="108810"/>
                        <a:pt x="110507" y="136302"/>
                        <a:pt x="90860" y="170633"/>
                      </a:cubicBezTo>
                      <a:cubicBezTo>
                        <a:pt x="71211" y="204964"/>
                        <a:pt x="61164" y="242916"/>
                        <a:pt x="60717" y="284487"/>
                      </a:cubicBezTo>
                      <a:cubicBezTo>
                        <a:pt x="60838" y="313630"/>
                        <a:pt x="66389" y="341392"/>
                        <a:pt x="77370" y="367771"/>
                      </a:cubicBezTo>
                      <a:cubicBezTo>
                        <a:pt x="88352" y="394150"/>
                        <a:pt x="104040" y="417776"/>
                        <a:pt x="124434" y="438646"/>
                      </a:cubicBezTo>
                      <a:cubicBezTo>
                        <a:pt x="144738" y="458972"/>
                        <a:pt x="168390" y="475540"/>
                        <a:pt x="195391" y="488351"/>
                      </a:cubicBezTo>
                      <a:cubicBezTo>
                        <a:pt x="222392" y="501161"/>
                        <a:pt x="250389" y="507771"/>
                        <a:pt x="279382" y="508178"/>
                      </a:cubicBezTo>
                      <a:cubicBezTo>
                        <a:pt x="311647" y="507945"/>
                        <a:pt x="342531" y="500685"/>
                        <a:pt x="372034" y="486396"/>
                      </a:cubicBezTo>
                      <a:cubicBezTo>
                        <a:pt x="401538" y="472107"/>
                        <a:pt x="425771" y="452184"/>
                        <a:pt x="444736" y="426629"/>
                      </a:cubicBezTo>
                      <a:cubicBezTo>
                        <a:pt x="463700" y="401073"/>
                        <a:pt x="473507" y="371279"/>
                        <a:pt x="474155" y="337247"/>
                      </a:cubicBezTo>
                      <a:lnTo>
                        <a:pt x="311964" y="337247"/>
                      </a:lnTo>
                      <a:lnTo>
                        <a:pt x="311964" y="280873"/>
                      </a:lnTo>
                      <a:lnTo>
                        <a:pt x="539215" y="280873"/>
                      </a:lnTo>
                      <a:cubicBezTo>
                        <a:pt x="540616" y="317543"/>
                        <a:pt x="537635" y="351609"/>
                        <a:pt x="530269" y="383073"/>
                      </a:cubicBezTo>
                      <a:cubicBezTo>
                        <a:pt x="522905" y="414536"/>
                        <a:pt x="507091" y="444649"/>
                        <a:pt x="482829" y="473412"/>
                      </a:cubicBezTo>
                      <a:cubicBezTo>
                        <a:pt x="457312" y="502538"/>
                        <a:pt x="426905" y="524965"/>
                        <a:pt x="391609" y="540692"/>
                      </a:cubicBezTo>
                      <a:cubicBezTo>
                        <a:pt x="356312" y="556419"/>
                        <a:pt x="319386" y="564373"/>
                        <a:pt x="280829" y="564552"/>
                      </a:cubicBezTo>
                      <a:cubicBezTo>
                        <a:pt x="229039" y="563927"/>
                        <a:pt x="182028" y="551026"/>
                        <a:pt x="139800" y="525851"/>
                      </a:cubicBezTo>
                      <a:cubicBezTo>
                        <a:pt x="97571" y="500676"/>
                        <a:pt x="63870" y="466977"/>
                        <a:pt x="38696" y="424754"/>
                      </a:cubicBezTo>
                      <a:cubicBezTo>
                        <a:pt x="13523" y="382530"/>
                        <a:pt x="624" y="335534"/>
                        <a:pt x="0" y="283764"/>
                      </a:cubicBezTo>
                      <a:cubicBezTo>
                        <a:pt x="602" y="231018"/>
                        <a:pt x="13546" y="183322"/>
                        <a:pt x="38831" y="140676"/>
                      </a:cubicBezTo>
                      <a:cubicBezTo>
                        <a:pt x="64115" y="98031"/>
                        <a:pt x="98129" y="64075"/>
                        <a:pt x="140872" y="38809"/>
                      </a:cubicBezTo>
                      <a:cubicBezTo>
                        <a:pt x="183616" y="13543"/>
                        <a:pt x="231474" y="607"/>
                        <a:pt x="2844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" name="Google Shape;56;p15"/>
                <p:cNvSpPr/>
                <p:nvPr/>
              </p:nvSpPr>
              <p:spPr>
                <a:xfrm>
                  <a:off x="2374780" y="6000671"/>
                  <a:ext cx="220043" cy="295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18" h="545891" extrusionOk="0">
                      <a:moveTo>
                        <a:pt x="0" y="76"/>
                      </a:moveTo>
                      <a:lnTo>
                        <a:pt x="102717" y="76"/>
                      </a:lnTo>
                      <a:cubicBezTo>
                        <a:pt x="143359" y="-617"/>
                        <a:pt x="181013" y="3479"/>
                        <a:pt x="215681" y="12364"/>
                      </a:cubicBezTo>
                      <a:cubicBezTo>
                        <a:pt x="250349" y="21250"/>
                        <a:pt x="283659" y="39081"/>
                        <a:pt x="315612" y="65860"/>
                      </a:cubicBezTo>
                      <a:cubicBezTo>
                        <a:pt x="346598" y="92892"/>
                        <a:pt x="369443" y="124086"/>
                        <a:pt x="384146" y="159444"/>
                      </a:cubicBezTo>
                      <a:cubicBezTo>
                        <a:pt x="398848" y="194802"/>
                        <a:pt x="406139" y="232876"/>
                        <a:pt x="406017" y="273664"/>
                      </a:cubicBezTo>
                      <a:cubicBezTo>
                        <a:pt x="406064" y="313638"/>
                        <a:pt x="398743" y="350806"/>
                        <a:pt x="384055" y="385168"/>
                      </a:cubicBezTo>
                      <a:cubicBezTo>
                        <a:pt x="369368" y="419531"/>
                        <a:pt x="347036" y="450182"/>
                        <a:pt x="317060" y="477123"/>
                      </a:cubicBezTo>
                      <a:cubicBezTo>
                        <a:pt x="284897" y="505291"/>
                        <a:pt x="251466" y="523968"/>
                        <a:pt x="216767" y="533155"/>
                      </a:cubicBezTo>
                      <a:cubicBezTo>
                        <a:pt x="182070" y="542342"/>
                        <a:pt x="143570" y="546559"/>
                        <a:pt x="101269" y="545806"/>
                      </a:cubicBezTo>
                      <a:lnTo>
                        <a:pt x="0" y="545806"/>
                      </a:lnTo>
                      <a:lnTo>
                        <a:pt x="0" y="76"/>
                      </a:lnTo>
                      <a:close/>
                      <a:moveTo>
                        <a:pt x="60717" y="56450"/>
                      </a:moveTo>
                      <a:lnTo>
                        <a:pt x="60717" y="489432"/>
                      </a:lnTo>
                      <a:lnTo>
                        <a:pt x="104889" y="489432"/>
                      </a:lnTo>
                      <a:cubicBezTo>
                        <a:pt x="138093" y="490020"/>
                        <a:pt x="168899" y="486491"/>
                        <a:pt x="197307" y="478843"/>
                      </a:cubicBezTo>
                      <a:cubicBezTo>
                        <a:pt x="225714" y="471195"/>
                        <a:pt x="252356" y="455899"/>
                        <a:pt x="277233" y="432956"/>
                      </a:cubicBezTo>
                      <a:cubicBezTo>
                        <a:pt x="299711" y="411717"/>
                        <a:pt x="316668" y="387401"/>
                        <a:pt x="328102" y="360007"/>
                      </a:cubicBezTo>
                      <a:cubicBezTo>
                        <a:pt x="339537" y="332614"/>
                        <a:pt x="345271" y="303592"/>
                        <a:pt x="345300" y="272940"/>
                      </a:cubicBezTo>
                      <a:cubicBezTo>
                        <a:pt x="345285" y="241459"/>
                        <a:pt x="339341" y="211561"/>
                        <a:pt x="327469" y="183248"/>
                      </a:cubicBezTo>
                      <a:cubicBezTo>
                        <a:pt x="315597" y="154934"/>
                        <a:pt x="297885" y="130286"/>
                        <a:pt x="274336" y="109304"/>
                      </a:cubicBezTo>
                      <a:cubicBezTo>
                        <a:pt x="249444" y="87778"/>
                        <a:pt x="223013" y="73448"/>
                        <a:pt x="195044" y="66314"/>
                      </a:cubicBezTo>
                      <a:cubicBezTo>
                        <a:pt x="167074" y="59179"/>
                        <a:pt x="137023" y="55891"/>
                        <a:pt x="104889" y="56450"/>
                      </a:cubicBezTo>
                      <a:lnTo>
                        <a:pt x="60717" y="564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7" name="Google Shape;57;p15"/>
                <p:cNvSpPr/>
                <p:nvPr/>
              </p:nvSpPr>
              <p:spPr>
                <a:xfrm>
                  <a:off x="2736259" y="6000712"/>
                  <a:ext cx="176496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 extrusionOk="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4"/>
                      </a:lnTo>
                      <a:lnTo>
                        <a:pt x="192467" y="56374"/>
                      </a:lnTo>
                      <a:lnTo>
                        <a:pt x="192467" y="545730"/>
                      </a:lnTo>
                      <a:lnTo>
                        <a:pt x="131750" y="545730"/>
                      </a:lnTo>
                      <a:lnTo>
                        <a:pt x="131750" y="56374"/>
                      </a:lnTo>
                      <a:lnTo>
                        <a:pt x="0" y="5637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8" name="Google Shape;58;p15"/>
                <p:cNvSpPr/>
                <p:nvPr/>
              </p:nvSpPr>
              <p:spPr>
                <a:xfrm>
                  <a:off x="2950676" y="6000712"/>
                  <a:ext cx="153347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 extrusionOk="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6" y="56374"/>
                      </a:lnTo>
                      <a:lnTo>
                        <a:pt x="60716" y="218618"/>
                      </a:lnTo>
                      <a:lnTo>
                        <a:pt x="276439" y="218618"/>
                      </a:lnTo>
                      <a:lnTo>
                        <a:pt x="276439" y="274991"/>
                      </a:lnTo>
                      <a:lnTo>
                        <a:pt x="60716" y="274991"/>
                      </a:lnTo>
                      <a:lnTo>
                        <a:pt x="60716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9" name="Google Shape;59;p15"/>
                <p:cNvSpPr/>
                <p:nvPr/>
              </p:nvSpPr>
              <p:spPr>
                <a:xfrm>
                  <a:off x="3425154" y="6000712"/>
                  <a:ext cx="217296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950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221513"/>
                      </a:lnTo>
                      <a:lnTo>
                        <a:pt x="340233" y="221513"/>
                      </a:lnTo>
                      <a:lnTo>
                        <a:pt x="340233" y="0"/>
                      </a:lnTo>
                      <a:lnTo>
                        <a:pt x="400950" y="0"/>
                      </a:lnTo>
                      <a:lnTo>
                        <a:pt x="400950" y="545730"/>
                      </a:lnTo>
                      <a:lnTo>
                        <a:pt x="340233" y="545730"/>
                      </a:lnTo>
                      <a:lnTo>
                        <a:pt x="340233" y="277887"/>
                      </a:lnTo>
                      <a:lnTo>
                        <a:pt x="60717" y="277887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0" name="Google Shape;60;p15"/>
                <p:cNvSpPr/>
                <p:nvPr/>
              </p:nvSpPr>
              <p:spPr>
                <a:xfrm>
                  <a:off x="4352539" y="6000712"/>
                  <a:ext cx="114508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88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489356"/>
                      </a:lnTo>
                      <a:lnTo>
                        <a:pt x="211288" y="489356"/>
                      </a:lnTo>
                      <a:lnTo>
                        <a:pt x="211288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1" name="Google Shape;61;p15"/>
                <p:cNvSpPr/>
                <p:nvPr/>
              </p:nvSpPr>
              <p:spPr>
                <a:xfrm>
                  <a:off x="5131150" y="6000712"/>
                  <a:ext cx="226712" cy="29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24" h="545730" extrusionOk="0">
                      <a:moveTo>
                        <a:pt x="0" y="0"/>
                      </a:moveTo>
                      <a:lnTo>
                        <a:pt x="70218" y="0"/>
                      </a:lnTo>
                      <a:lnTo>
                        <a:pt x="209162" y="243191"/>
                      </a:lnTo>
                      <a:lnTo>
                        <a:pt x="348106" y="0"/>
                      </a:lnTo>
                      <a:lnTo>
                        <a:pt x="418324" y="0"/>
                      </a:lnTo>
                      <a:lnTo>
                        <a:pt x="239521" y="311226"/>
                      </a:lnTo>
                      <a:lnTo>
                        <a:pt x="239521" y="545730"/>
                      </a:lnTo>
                      <a:lnTo>
                        <a:pt x="178804" y="545730"/>
                      </a:lnTo>
                      <a:lnTo>
                        <a:pt x="178804" y="311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62" name="Google Shape;62;p15"/>
              <p:cNvGrpSpPr/>
              <p:nvPr/>
            </p:nvGrpSpPr>
            <p:grpSpPr>
              <a:xfrm>
                <a:off x="4046885" y="3404172"/>
                <a:ext cx="6072802" cy="449734"/>
                <a:chOff x="1773650" y="5511077"/>
                <a:chExt cx="4402265" cy="326019"/>
              </a:xfrm>
            </p:grpSpPr>
            <p:sp>
              <p:nvSpPr>
                <p:cNvPr id="63" name="Google Shape;63;p15"/>
                <p:cNvSpPr/>
                <p:nvPr/>
              </p:nvSpPr>
              <p:spPr>
                <a:xfrm>
                  <a:off x="5432224" y="551107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 extrusionOk="0">
                      <a:moveTo>
                        <a:pt x="0" y="0"/>
                      </a:moveTo>
                      <a:lnTo>
                        <a:pt x="425653" y="445853"/>
                      </a:lnTo>
                      <a:lnTo>
                        <a:pt x="425653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7" y="148380"/>
                      </a:lnTo>
                      <a:lnTo>
                        <a:pt x="60717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4" name="Google Shape;64;p15"/>
                <p:cNvSpPr/>
                <p:nvPr/>
              </p:nvSpPr>
              <p:spPr>
                <a:xfrm>
                  <a:off x="4628581" y="5518531"/>
                  <a:ext cx="185126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90" h="564552" extrusionOk="0">
                      <a:moveTo>
                        <a:pt x="180928" y="0"/>
                      </a:moveTo>
                      <a:cubicBezTo>
                        <a:pt x="211617" y="180"/>
                        <a:pt x="239132" y="7590"/>
                        <a:pt x="263472" y="22231"/>
                      </a:cubicBezTo>
                      <a:cubicBezTo>
                        <a:pt x="287811" y="36872"/>
                        <a:pt x="307345" y="57666"/>
                        <a:pt x="322073" y="84612"/>
                      </a:cubicBezTo>
                      <a:lnTo>
                        <a:pt x="273631" y="115746"/>
                      </a:lnTo>
                      <a:cubicBezTo>
                        <a:pt x="263099" y="96800"/>
                        <a:pt x="250485" y="82199"/>
                        <a:pt x="235789" y="71941"/>
                      </a:cubicBezTo>
                      <a:cubicBezTo>
                        <a:pt x="221093" y="61684"/>
                        <a:pt x="202323" y="56495"/>
                        <a:pt x="179479" y="56374"/>
                      </a:cubicBezTo>
                      <a:cubicBezTo>
                        <a:pt x="154478" y="56781"/>
                        <a:pt x="133324" y="64655"/>
                        <a:pt x="116017" y="79996"/>
                      </a:cubicBezTo>
                      <a:cubicBezTo>
                        <a:pt x="98711" y="95337"/>
                        <a:pt x="89688" y="115701"/>
                        <a:pt x="88949" y="141088"/>
                      </a:cubicBezTo>
                      <a:cubicBezTo>
                        <a:pt x="89320" y="156650"/>
                        <a:pt x="93969" y="169772"/>
                        <a:pt x="102897" y="180454"/>
                      </a:cubicBezTo>
                      <a:cubicBezTo>
                        <a:pt x="111825" y="191136"/>
                        <a:pt x="122805" y="200129"/>
                        <a:pt x="135837" y="207432"/>
                      </a:cubicBezTo>
                      <a:cubicBezTo>
                        <a:pt x="148869" y="214735"/>
                        <a:pt x="161726" y="221099"/>
                        <a:pt x="174409" y="226525"/>
                      </a:cubicBezTo>
                      <a:lnTo>
                        <a:pt x="210622" y="242454"/>
                      </a:lnTo>
                      <a:cubicBezTo>
                        <a:pt x="247130" y="257040"/>
                        <a:pt x="277830" y="275654"/>
                        <a:pt x="302721" y="298296"/>
                      </a:cubicBezTo>
                      <a:cubicBezTo>
                        <a:pt x="327613" y="320937"/>
                        <a:pt x="340569" y="353489"/>
                        <a:pt x="341590" y="395951"/>
                      </a:cubicBezTo>
                      <a:cubicBezTo>
                        <a:pt x="341229" y="428121"/>
                        <a:pt x="333434" y="456850"/>
                        <a:pt x="318204" y="482140"/>
                      </a:cubicBezTo>
                      <a:cubicBezTo>
                        <a:pt x="302973" y="507429"/>
                        <a:pt x="282473" y="527409"/>
                        <a:pt x="256701" y="542079"/>
                      </a:cubicBezTo>
                      <a:cubicBezTo>
                        <a:pt x="230929" y="556749"/>
                        <a:pt x="202050" y="564240"/>
                        <a:pt x="170064" y="564552"/>
                      </a:cubicBezTo>
                      <a:cubicBezTo>
                        <a:pt x="125730" y="563968"/>
                        <a:pt x="88605" y="551042"/>
                        <a:pt x="58689" y="525776"/>
                      </a:cubicBezTo>
                      <a:cubicBezTo>
                        <a:pt x="28774" y="500509"/>
                        <a:pt x="9210" y="466405"/>
                        <a:pt x="0" y="423465"/>
                      </a:cubicBezTo>
                      <a:lnTo>
                        <a:pt x="59313" y="406812"/>
                      </a:lnTo>
                      <a:cubicBezTo>
                        <a:pt x="63679" y="435427"/>
                        <a:pt x="75557" y="459290"/>
                        <a:pt x="94947" y="478402"/>
                      </a:cubicBezTo>
                      <a:cubicBezTo>
                        <a:pt x="114337" y="497513"/>
                        <a:pt x="138893" y="507439"/>
                        <a:pt x="168616" y="508178"/>
                      </a:cubicBezTo>
                      <a:cubicBezTo>
                        <a:pt x="198958" y="507590"/>
                        <a:pt x="225001" y="497544"/>
                        <a:pt x="246743" y="478040"/>
                      </a:cubicBezTo>
                      <a:cubicBezTo>
                        <a:pt x="268485" y="458536"/>
                        <a:pt x="279862" y="433104"/>
                        <a:pt x="280873" y="401744"/>
                      </a:cubicBezTo>
                      <a:cubicBezTo>
                        <a:pt x="279847" y="370791"/>
                        <a:pt x="269406" y="347621"/>
                        <a:pt x="249550" y="332235"/>
                      </a:cubicBezTo>
                      <a:cubicBezTo>
                        <a:pt x="229693" y="316849"/>
                        <a:pt x="206578" y="303817"/>
                        <a:pt x="180204" y="293137"/>
                      </a:cubicBezTo>
                      <a:lnTo>
                        <a:pt x="146888" y="278656"/>
                      </a:lnTo>
                      <a:cubicBezTo>
                        <a:pt x="114066" y="265050"/>
                        <a:pt x="86324" y="247914"/>
                        <a:pt x="63664" y="227249"/>
                      </a:cubicBezTo>
                      <a:cubicBezTo>
                        <a:pt x="41004" y="206584"/>
                        <a:pt x="29193" y="177139"/>
                        <a:pt x="28232" y="138916"/>
                      </a:cubicBezTo>
                      <a:cubicBezTo>
                        <a:pt x="28615" y="110533"/>
                        <a:pt x="35802" y="85978"/>
                        <a:pt x="49794" y="65252"/>
                      </a:cubicBezTo>
                      <a:cubicBezTo>
                        <a:pt x="63786" y="44525"/>
                        <a:pt x="82284" y="28505"/>
                        <a:pt x="105289" y="17191"/>
                      </a:cubicBezTo>
                      <a:cubicBezTo>
                        <a:pt x="128293" y="5877"/>
                        <a:pt x="153506" y="146"/>
                        <a:pt x="180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" name="Google Shape;65;p15"/>
                <p:cNvSpPr/>
                <p:nvPr/>
              </p:nvSpPr>
              <p:spPr>
                <a:xfrm>
                  <a:off x="4848929" y="5518530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80" h="564553" extrusionOk="0">
                      <a:moveTo>
                        <a:pt x="284403" y="1"/>
                      </a:moveTo>
                      <a:cubicBezTo>
                        <a:pt x="314761" y="-29"/>
                        <a:pt x="343446" y="4368"/>
                        <a:pt x="370456" y="13191"/>
                      </a:cubicBezTo>
                      <a:cubicBezTo>
                        <a:pt x="397467" y="22015"/>
                        <a:pt x="423075" y="35446"/>
                        <a:pt x="447280" y="53484"/>
                      </a:cubicBezTo>
                      <a:lnTo>
                        <a:pt x="447280" y="128780"/>
                      </a:lnTo>
                      <a:cubicBezTo>
                        <a:pt x="425277" y="106124"/>
                        <a:pt x="399970" y="88445"/>
                        <a:pt x="371361" y="75743"/>
                      </a:cubicBezTo>
                      <a:cubicBezTo>
                        <a:pt x="342752" y="63042"/>
                        <a:pt x="312559" y="56586"/>
                        <a:pt x="280783" y="56375"/>
                      </a:cubicBezTo>
                      <a:cubicBezTo>
                        <a:pt x="239780" y="56938"/>
                        <a:pt x="202745" y="67557"/>
                        <a:pt x="169678" y="88233"/>
                      </a:cubicBezTo>
                      <a:cubicBezTo>
                        <a:pt x="136611" y="108909"/>
                        <a:pt x="110300" y="136261"/>
                        <a:pt x="90746" y="170292"/>
                      </a:cubicBezTo>
                      <a:cubicBezTo>
                        <a:pt x="71192" y="204322"/>
                        <a:pt x="61182" y="241650"/>
                        <a:pt x="60718" y="282277"/>
                      </a:cubicBezTo>
                      <a:cubicBezTo>
                        <a:pt x="61187" y="322904"/>
                        <a:pt x="71268" y="360233"/>
                        <a:pt x="90961" y="394263"/>
                      </a:cubicBezTo>
                      <a:cubicBezTo>
                        <a:pt x="110653" y="428293"/>
                        <a:pt x="137143" y="455645"/>
                        <a:pt x="170429" y="476321"/>
                      </a:cubicBezTo>
                      <a:cubicBezTo>
                        <a:pt x="203714" y="496996"/>
                        <a:pt x="240982" y="507616"/>
                        <a:pt x="282231" y="508179"/>
                      </a:cubicBezTo>
                      <a:cubicBezTo>
                        <a:pt x="313313" y="507877"/>
                        <a:pt x="343084" y="501240"/>
                        <a:pt x="371542" y="488268"/>
                      </a:cubicBezTo>
                      <a:cubicBezTo>
                        <a:pt x="400000" y="475295"/>
                        <a:pt x="425246" y="457798"/>
                        <a:pt x="447280" y="435775"/>
                      </a:cubicBezTo>
                      <a:lnTo>
                        <a:pt x="447280" y="511070"/>
                      </a:lnTo>
                      <a:cubicBezTo>
                        <a:pt x="423527" y="528160"/>
                        <a:pt x="397738" y="541320"/>
                        <a:pt x="369913" y="550550"/>
                      </a:cubicBezTo>
                      <a:cubicBezTo>
                        <a:pt x="342088" y="559780"/>
                        <a:pt x="313585" y="564447"/>
                        <a:pt x="284403" y="564553"/>
                      </a:cubicBezTo>
                      <a:cubicBezTo>
                        <a:pt x="232350" y="563964"/>
                        <a:pt x="184929" y="551235"/>
                        <a:pt x="142140" y="526366"/>
                      </a:cubicBezTo>
                      <a:cubicBezTo>
                        <a:pt x="99350" y="501496"/>
                        <a:pt x="65127" y="468019"/>
                        <a:pt x="39470" y="425933"/>
                      </a:cubicBezTo>
                      <a:cubicBezTo>
                        <a:pt x="13813" y="383848"/>
                        <a:pt x="656" y="336687"/>
                        <a:pt x="0" y="284450"/>
                      </a:cubicBezTo>
                      <a:cubicBezTo>
                        <a:pt x="616" y="231703"/>
                        <a:pt x="13611" y="183951"/>
                        <a:pt x="38987" y="141195"/>
                      </a:cubicBezTo>
                      <a:cubicBezTo>
                        <a:pt x="64363" y="98439"/>
                        <a:pt x="98425" y="64372"/>
                        <a:pt x="141174" y="38993"/>
                      </a:cubicBezTo>
                      <a:cubicBezTo>
                        <a:pt x="183923" y="13614"/>
                        <a:pt x="231666" y="617"/>
                        <a:pt x="28440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6" name="Google Shape;66;p15"/>
                <p:cNvSpPr/>
                <p:nvPr/>
              </p:nvSpPr>
              <p:spPr>
                <a:xfrm>
                  <a:off x="5741747" y="5518530"/>
                  <a:ext cx="242405" cy="305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79" h="564553" extrusionOk="0">
                      <a:moveTo>
                        <a:pt x="284402" y="1"/>
                      </a:moveTo>
                      <a:cubicBezTo>
                        <a:pt x="314760" y="-29"/>
                        <a:pt x="343445" y="4368"/>
                        <a:pt x="370455" y="13191"/>
                      </a:cubicBezTo>
                      <a:cubicBezTo>
                        <a:pt x="397466" y="22015"/>
                        <a:pt x="423074" y="35446"/>
                        <a:pt x="447279" y="53484"/>
                      </a:cubicBezTo>
                      <a:lnTo>
                        <a:pt x="447279" y="128780"/>
                      </a:lnTo>
                      <a:cubicBezTo>
                        <a:pt x="425276" y="106124"/>
                        <a:pt x="399969" y="88445"/>
                        <a:pt x="371360" y="75743"/>
                      </a:cubicBezTo>
                      <a:cubicBezTo>
                        <a:pt x="342751" y="63042"/>
                        <a:pt x="312558" y="56586"/>
                        <a:pt x="280782" y="56375"/>
                      </a:cubicBezTo>
                      <a:cubicBezTo>
                        <a:pt x="239779" y="56938"/>
                        <a:pt x="202744" y="67557"/>
                        <a:pt x="169677" y="88233"/>
                      </a:cubicBezTo>
                      <a:cubicBezTo>
                        <a:pt x="136610" y="108909"/>
                        <a:pt x="110299" y="136261"/>
                        <a:pt x="90745" y="170292"/>
                      </a:cubicBezTo>
                      <a:cubicBezTo>
                        <a:pt x="71191" y="204322"/>
                        <a:pt x="61181" y="241650"/>
                        <a:pt x="60716" y="282277"/>
                      </a:cubicBezTo>
                      <a:cubicBezTo>
                        <a:pt x="61186" y="322904"/>
                        <a:pt x="71266" y="360233"/>
                        <a:pt x="90959" y="394263"/>
                      </a:cubicBezTo>
                      <a:cubicBezTo>
                        <a:pt x="110652" y="428293"/>
                        <a:pt x="137141" y="455645"/>
                        <a:pt x="170427" y="476321"/>
                      </a:cubicBezTo>
                      <a:cubicBezTo>
                        <a:pt x="203713" y="496996"/>
                        <a:pt x="240982" y="507616"/>
                        <a:pt x="282230" y="508179"/>
                      </a:cubicBezTo>
                      <a:cubicBezTo>
                        <a:pt x="313312" y="507877"/>
                        <a:pt x="343083" y="501240"/>
                        <a:pt x="371541" y="488268"/>
                      </a:cubicBezTo>
                      <a:cubicBezTo>
                        <a:pt x="399999" y="475295"/>
                        <a:pt x="425245" y="457798"/>
                        <a:pt x="447279" y="435775"/>
                      </a:cubicBezTo>
                      <a:lnTo>
                        <a:pt x="447279" y="511070"/>
                      </a:lnTo>
                      <a:cubicBezTo>
                        <a:pt x="423526" y="528160"/>
                        <a:pt x="397737" y="541320"/>
                        <a:pt x="369912" y="550550"/>
                      </a:cubicBezTo>
                      <a:cubicBezTo>
                        <a:pt x="342088" y="559780"/>
                        <a:pt x="313584" y="564447"/>
                        <a:pt x="284402" y="564553"/>
                      </a:cubicBezTo>
                      <a:cubicBezTo>
                        <a:pt x="232349" y="563964"/>
                        <a:pt x="184928" y="551235"/>
                        <a:pt x="142138" y="526366"/>
                      </a:cubicBezTo>
                      <a:cubicBezTo>
                        <a:pt x="99349" y="501496"/>
                        <a:pt x="65126" y="468019"/>
                        <a:pt x="39468" y="425933"/>
                      </a:cubicBezTo>
                      <a:cubicBezTo>
                        <a:pt x="13811" y="383848"/>
                        <a:pt x="655" y="336687"/>
                        <a:pt x="0" y="284450"/>
                      </a:cubicBezTo>
                      <a:cubicBezTo>
                        <a:pt x="615" y="231703"/>
                        <a:pt x="13611" y="183951"/>
                        <a:pt x="38986" y="141195"/>
                      </a:cubicBezTo>
                      <a:cubicBezTo>
                        <a:pt x="64362" y="98439"/>
                        <a:pt x="98424" y="64372"/>
                        <a:pt x="141173" y="38993"/>
                      </a:cubicBezTo>
                      <a:cubicBezTo>
                        <a:pt x="183922" y="13614"/>
                        <a:pt x="231665" y="617"/>
                        <a:pt x="2844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7" name="Google Shape;67;p15"/>
                <p:cNvSpPr/>
                <p:nvPr/>
              </p:nvSpPr>
              <p:spPr>
                <a:xfrm>
                  <a:off x="5132767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7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8" name="Google Shape;68;p15"/>
                <p:cNvSpPr/>
                <p:nvPr/>
              </p:nvSpPr>
              <p:spPr>
                <a:xfrm>
                  <a:off x="5228042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 extrusionOk="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7" y="56374"/>
                      </a:lnTo>
                      <a:lnTo>
                        <a:pt x="60717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7" y="274991"/>
                      </a:lnTo>
                      <a:lnTo>
                        <a:pt x="60717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9" name="Google Shape;69;p15"/>
                <p:cNvSpPr/>
                <p:nvPr/>
              </p:nvSpPr>
              <p:spPr>
                <a:xfrm>
                  <a:off x="6022568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4" h="545730" extrusionOk="0">
                      <a:moveTo>
                        <a:pt x="0" y="0"/>
                      </a:moveTo>
                      <a:lnTo>
                        <a:pt x="282954" y="0"/>
                      </a:lnTo>
                      <a:lnTo>
                        <a:pt x="282954" y="56374"/>
                      </a:lnTo>
                      <a:lnTo>
                        <a:pt x="60717" y="56374"/>
                      </a:lnTo>
                      <a:lnTo>
                        <a:pt x="60717" y="218618"/>
                      </a:lnTo>
                      <a:lnTo>
                        <a:pt x="276439" y="218618"/>
                      </a:lnTo>
                      <a:lnTo>
                        <a:pt x="276439" y="274991"/>
                      </a:lnTo>
                      <a:lnTo>
                        <a:pt x="60717" y="274991"/>
                      </a:lnTo>
                      <a:lnTo>
                        <a:pt x="60717" y="489356"/>
                      </a:lnTo>
                      <a:lnTo>
                        <a:pt x="282954" y="489356"/>
                      </a:lnTo>
                      <a:lnTo>
                        <a:pt x="282954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0" name="Google Shape;70;p15"/>
                <p:cNvSpPr/>
                <p:nvPr/>
              </p:nvSpPr>
              <p:spPr>
                <a:xfrm>
                  <a:off x="2044887" y="5511077"/>
                  <a:ext cx="263590" cy="321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370" h="593508" extrusionOk="0">
                      <a:moveTo>
                        <a:pt x="0" y="0"/>
                      </a:moveTo>
                      <a:lnTo>
                        <a:pt x="425654" y="445853"/>
                      </a:lnTo>
                      <a:lnTo>
                        <a:pt x="425654" y="23165"/>
                      </a:lnTo>
                      <a:lnTo>
                        <a:pt x="486370" y="23165"/>
                      </a:lnTo>
                      <a:lnTo>
                        <a:pt x="486370" y="593508"/>
                      </a:lnTo>
                      <a:lnTo>
                        <a:pt x="60718" y="148380"/>
                      </a:lnTo>
                      <a:lnTo>
                        <a:pt x="60718" y="568895"/>
                      </a:lnTo>
                      <a:lnTo>
                        <a:pt x="0" y="5688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1" name="Google Shape;71;p15"/>
                <p:cNvSpPr/>
                <p:nvPr/>
              </p:nvSpPr>
              <p:spPr>
                <a:xfrm>
                  <a:off x="3134687" y="5518531"/>
                  <a:ext cx="185127" cy="305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91" h="564552" extrusionOk="0">
                      <a:moveTo>
                        <a:pt x="180928" y="0"/>
                      </a:moveTo>
                      <a:cubicBezTo>
                        <a:pt x="211618" y="180"/>
                        <a:pt x="239133" y="7590"/>
                        <a:pt x="263472" y="22231"/>
                      </a:cubicBezTo>
                      <a:cubicBezTo>
                        <a:pt x="287812" y="36872"/>
                        <a:pt x="307346" y="57666"/>
                        <a:pt x="322074" y="84612"/>
                      </a:cubicBezTo>
                      <a:lnTo>
                        <a:pt x="273631" y="115746"/>
                      </a:lnTo>
                      <a:cubicBezTo>
                        <a:pt x="263100" y="96800"/>
                        <a:pt x="250486" y="82199"/>
                        <a:pt x="235790" y="71941"/>
                      </a:cubicBezTo>
                      <a:cubicBezTo>
                        <a:pt x="221093" y="61684"/>
                        <a:pt x="202324" y="56495"/>
                        <a:pt x="179480" y="56374"/>
                      </a:cubicBezTo>
                      <a:cubicBezTo>
                        <a:pt x="154478" y="56781"/>
                        <a:pt x="133324" y="64655"/>
                        <a:pt x="116018" y="79996"/>
                      </a:cubicBezTo>
                      <a:cubicBezTo>
                        <a:pt x="98711" y="95337"/>
                        <a:pt x="89689" y="115701"/>
                        <a:pt x="88949" y="141088"/>
                      </a:cubicBezTo>
                      <a:cubicBezTo>
                        <a:pt x="89321" y="156650"/>
                        <a:pt x="93970" y="169772"/>
                        <a:pt x="102898" y="180454"/>
                      </a:cubicBezTo>
                      <a:cubicBezTo>
                        <a:pt x="111826" y="191136"/>
                        <a:pt x="122805" y="200129"/>
                        <a:pt x="135838" y="207432"/>
                      </a:cubicBezTo>
                      <a:cubicBezTo>
                        <a:pt x="148869" y="214735"/>
                        <a:pt x="161727" y="221099"/>
                        <a:pt x="174410" y="226525"/>
                      </a:cubicBezTo>
                      <a:lnTo>
                        <a:pt x="210622" y="242454"/>
                      </a:lnTo>
                      <a:cubicBezTo>
                        <a:pt x="247130" y="257040"/>
                        <a:pt x="277830" y="275654"/>
                        <a:pt x="302722" y="298296"/>
                      </a:cubicBezTo>
                      <a:cubicBezTo>
                        <a:pt x="327613" y="320937"/>
                        <a:pt x="340569" y="353489"/>
                        <a:pt x="341591" y="395951"/>
                      </a:cubicBezTo>
                      <a:cubicBezTo>
                        <a:pt x="341230" y="428121"/>
                        <a:pt x="333434" y="456850"/>
                        <a:pt x="318204" y="482140"/>
                      </a:cubicBezTo>
                      <a:cubicBezTo>
                        <a:pt x="302974" y="507429"/>
                        <a:pt x="282473" y="527409"/>
                        <a:pt x="256701" y="542079"/>
                      </a:cubicBezTo>
                      <a:cubicBezTo>
                        <a:pt x="230929" y="556749"/>
                        <a:pt x="202050" y="564240"/>
                        <a:pt x="170065" y="564552"/>
                      </a:cubicBezTo>
                      <a:cubicBezTo>
                        <a:pt x="125730" y="563968"/>
                        <a:pt x="88606" y="551042"/>
                        <a:pt x="58689" y="525776"/>
                      </a:cubicBezTo>
                      <a:cubicBezTo>
                        <a:pt x="28774" y="500509"/>
                        <a:pt x="9211" y="466405"/>
                        <a:pt x="0" y="423465"/>
                      </a:cubicBezTo>
                      <a:lnTo>
                        <a:pt x="59314" y="406812"/>
                      </a:lnTo>
                      <a:cubicBezTo>
                        <a:pt x="63680" y="435427"/>
                        <a:pt x="75558" y="459290"/>
                        <a:pt x="94948" y="478402"/>
                      </a:cubicBezTo>
                      <a:cubicBezTo>
                        <a:pt x="114337" y="497513"/>
                        <a:pt x="138893" y="507439"/>
                        <a:pt x="168616" y="508178"/>
                      </a:cubicBezTo>
                      <a:cubicBezTo>
                        <a:pt x="198959" y="507590"/>
                        <a:pt x="225001" y="497543"/>
                        <a:pt x="246744" y="478040"/>
                      </a:cubicBezTo>
                      <a:cubicBezTo>
                        <a:pt x="268486" y="458536"/>
                        <a:pt x="279862" y="433104"/>
                        <a:pt x="280873" y="401743"/>
                      </a:cubicBezTo>
                      <a:cubicBezTo>
                        <a:pt x="279847" y="370791"/>
                        <a:pt x="269406" y="347621"/>
                        <a:pt x="249550" y="332235"/>
                      </a:cubicBezTo>
                      <a:cubicBezTo>
                        <a:pt x="229694" y="316849"/>
                        <a:pt x="206579" y="303817"/>
                        <a:pt x="180204" y="293137"/>
                      </a:cubicBezTo>
                      <a:lnTo>
                        <a:pt x="146889" y="278656"/>
                      </a:lnTo>
                      <a:cubicBezTo>
                        <a:pt x="114066" y="265050"/>
                        <a:pt x="86325" y="247914"/>
                        <a:pt x="63665" y="227249"/>
                      </a:cubicBezTo>
                      <a:cubicBezTo>
                        <a:pt x="41004" y="206584"/>
                        <a:pt x="29193" y="177139"/>
                        <a:pt x="28232" y="138916"/>
                      </a:cubicBezTo>
                      <a:cubicBezTo>
                        <a:pt x="28615" y="110533"/>
                        <a:pt x="35802" y="85978"/>
                        <a:pt x="49795" y="65252"/>
                      </a:cubicBezTo>
                      <a:cubicBezTo>
                        <a:pt x="63786" y="44525"/>
                        <a:pt x="82284" y="28505"/>
                        <a:pt x="105289" y="17191"/>
                      </a:cubicBezTo>
                      <a:cubicBezTo>
                        <a:pt x="128294" y="5877"/>
                        <a:pt x="153507" y="146"/>
                        <a:pt x="180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2" name="Google Shape;72;p15"/>
                <p:cNvSpPr/>
                <p:nvPr/>
              </p:nvSpPr>
              <p:spPr>
                <a:xfrm>
                  <a:off x="3982038" y="5518531"/>
                  <a:ext cx="308314" cy="305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894" h="564552" extrusionOk="0">
                      <a:moveTo>
                        <a:pt x="284446" y="0"/>
                      </a:moveTo>
                      <a:cubicBezTo>
                        <a:pt x="336964" y="598"/>
                        <a:pt x="384609" y="13470"/>
                        <a:pt x="427378" y="38616"/>
                      </a:cubicBezTo>
                      <a:cubicBezTo>
                        <a:pt x="470148" y="63763"/>
                        <a:pt x="504269" y="97598"/>
                        <a:pt x="529742" y="140122"/>
                      </a:cubicBezTo>
                      <a:cubicBezTo>
                        <a:pt x="555215" y="182645"/>
                        <a:pt x="568265" y="230272"/>
                        <a:pt x="568894" y="283000"/>
                      </a:cubicBezTo>
                      <a:cubicBezTo>
                        <a:pt x="568265" y="335939"/>
                        <a:pt x="555215" y="383547"/>
                        <a:pt x="529742" y="425825"/>
                      </a:cubicBezTo>
                      <a:cubicBezTo>
                        <a:pt x="504269" y="468103"/>
                        <a:pt x="470148" y="501652"/>
                        <a:pt x="427378" y="526472"/>
                      </a:cubicBezTo>
                      <a:cubicBezTo>
                        <a:pt x="384609" y="551292"/>
                        <a:pt x="336964" y="563985"/>
                        <a:pt x="284446" y="564552"/>
                      </a:cubicBezTo>
                      <a:cubicBezTo>
                        <a:pt x="231928" y="563985"/>
                        <a:pt x="184283" y="551292"/>
                        <a:pt x="141515" y="526472"/>
                      </a:cubicBezTo>
                      <a:cubicBezTo>
                        <a:pt x="98745" y="501652"/>
                        <a:pt x="64624" y="468103"/>
                        <a:pt x="39152" y="425825"/>
                      </a:cubicBezTo>
                      <a:cubicBezTo>
                        <a:pt x="13679" y="383547"/>
                        <a:pt x="629" y="335939"/>
                        <a:pt x="0" y="283000"/>
                      </a:cubicBezTo>
                      <a:cubicBezTo>
                        <a:pt x="629" y="230272"/>
                        <a:pt x="13679" y="182645"/>
                        <a:pt x="39152" y="140122"/>
                      </a:cubicBezTo>
                      <a:cubicBezTo>
                        <a:pt x="64624" y="97598"/>
                        <a:pt x="98745" y="63763"/>
                        <a:pt x="141515" y="38616"/>
                      </a:cubicBezTo>
                      <a:cubicBezTo>
                        <a:pt x="184283" y="13470"/>
                        <a:pt x="231928" y="598"/>
                        <a:pt x="284446" y="0"/>
                      </a:cubicBezTo>
                      <a:close/>
                      <a:moveTo>
                        <a:pt x="284446" y="56374"/>
                      </a:moveTo>
                      <a:cubicBezTo>
                        <a:pt x="242250" y="56870"/>
                        <a:pt x="204358" y="67221"/>
                        <a:pt x="170771" y="87427"/>
                      </a:cubicBezTo>
                      <a:cubicBezTo>
                        <a:pt x="137183" y="107634"/>
                        <a:pt x="110555" y="134718"/>
                        <a:pt x="90885" y="168682"/>
                      </a:cubicBezTo>
                      <a:cubicBezTo>
                        <a:pt x="71215" y="202645"/>
                        <a:pt x="61159" y="240510"/>
                        <a:pt x="60717" y="282276"/>
                      </a:cubicBezTo>
                      <a:cubicBezTo>
                        <a:pt x="61186" y="323815"/>
                        <a:pt x="71349" y="361572"/>
                        <a:pt x="91207" y="395549"/>
                      </a:cubicBezTo>
                      <a:cubicBezTo>
                        <a:pt x="111064" y="429525"/>
                        <a:pt x="137801" y="456664"/>
                        <a:pt x="171415" y="476964"/>
                      </a:cubicBezTo>
                      <a:cubicBezTo>
                        <a:pt x="205029" y="497264"/>
                        <a:pt x="242706" y="507668"/>
                        <a:pt x="284446" y="508178"/>
                      </a:cubicBezTo>
                      <a:cubicBezTo>
                        <a:pt x="326186" y="507668"/>
                        <a:pt x="363863" y="497264"/>
                        <a:pt x="397478" y="476964"/>
                      </a:cubicBezTo>
                      <a:cubicBezTo>
                        <a:pt x="431092" y="456664"/>
                        <a:pt x="457829" y="429525"/>
                        <a:pt x="477687" y="395549"/>
                      </a:cubicBezTo>
                      <a:cubicBezTo>
                        <a:pt x="497544" y="361572"/>
                        <a:pt x="507708" y="323815"/>
                        <a:pt x="508177" y="282276"/>
                      </a:cubicBezTo>
                      <a:cubicBezTo>
                        <a:pt x="507735" y="240510"/>
                        <a:pt x="497679" y="202645"/>
                        <a:pt x="478008" y="168682"/>
                      </a:cubicBezTo>
                      <a:cubicBezTo>
                        <a:pt x="458338" y="134719"/>
                        <a:pt x="431710" y="107634"/>
                        <a:pt x="398121" y="87427"/>
                      </a:cubicBezTo>
                      <a:cubicBezTo>
                        <a:pt x="364533" y="67221"/>
                        <a:pt x="326642" y="56870"/>
                        <a:pt x="284446" y="5637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3" name="Google Shape;73;p15"/>
                <p:cNvSpPr/>
                <p:nvPr/>
              </p:nvSpPr>
              <p:spPr>
                <a:xfrm>
                  <a:off x="1773650" y="5523632"/>
                  <a:ext cx="211147" cy="300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602" h="555141" extrusionOk="0">
                      <a:moveTo>
                        <a:pt x="115" y="0"/>
                      </a:moveTo>
                      <a:lnTo>
                        <a:pt x="60832" y="0"/>
                      </a:lnTo>
                      <a:lnTo>
                        <a:pt x="60832" y="325031"/>
                      </a:lnTo>
                      <a:cubicBezTo>
                        <a:pt x="60244" y="345662"/>
                        <a:pt x="61059" y="366655"/>
                        <a:pt x="63277" y="388010"/>
                      </a:cubicBezTo>
                      <a:cubicBezTo>
                        <a:pt x="65494" y="409365"/>
                        <a:pt x="72646" y="428911"/>
                        <a:pt x="84729" y="446646"/>
                      </a:cubicBezTo>
                      <a:cubicBezTo>
                        <a:pt x="97280" y="463386"/>
                        <a:pt x="113634" y="476236"/>
                        <a:pt x="133790" y="485194"/>
                      </a:cubicBezTo>
                      <a:cubicBezTo>
                        <a:pt x="153944" y="494152"/>
                        <a:pt x="174281" y="498676"/>
                        <a:pt x="194798" y="498767"/>
                      </a:cubicBezTo>
                      <a:cubicBezTo>
                        <a:pt x="214788" y="498646"/>
                        <a:pt x="234370" y="494363"/>
                        <a:pt x="253545" y="485918"/>
                      </a:cubicBezTo>
                      <a:cubicBezTo>
                        <a:pt x="272719" y="477472"/>
                        <a:pt x="288862" y="465588"/>
                        <a:pt x="301972" y="450266"/>
                      </a:cubicBezTo>
                      <a:cubicBezTo>
                        <a:pt x="315759" y="432515"/>
                        <a:pt x="323845" y="412638"/>
                        <a:pt x="326230" y="390634"/>
                      </a:cubicBezTo>
                      <a:cubicBezTo>
                        <a:pt x="328614" y="368631"/>
                        <a:pt x="329460" y="346763"/>
                        <a:pt x="328765" y="325031"/>
                      </a:cubicBezTo>
                      <a:lnTo>
                        <a:pt x="328765" y="0"/>
                      </a:lnTo>
                      <a:lnTo>
                        <a:pt x="389482" y="0"/>
                      </a:lnTo>
                      <a:lnTo>
                        <a:pt x="389482" y="341681"/>
                      </a:lnTo>
                      <a:cubicBezTo>
                        <a:pt x="390206" y="371149"/>
                        <a:pt x="387676" y="398175"/>
                        <a:pt x="381893" y="422757"/>
                      </a:cubicBezTo>
                      <a:cubicBezTo>
                        <a:pt x="376110" y="447340"/>
                        <a:pt x="362738" y="470746"/>
                        <a:pt x="341776" y="492976"/>
                      </a:cubicBezTo>
                      <a:cubicBezTo>
                        <a:pt x="322628" y="513277"/>
                        <a:pt x="300307" y="528698"/>
                        <a:pt x="274814" y="539239"/>
                      </a:cubicBezTo>
                      <a:cubicBezTo>
                        <a:pt x="249320" y="549780"/>
                        <a:pt x="222648" y="555081"/>
                        <a:pt x="194798" y="555141"/>
                      </a:cubicBezTo>
                      <a:cubicBezTo>
                        <a:pt x="168729" y="555080"/>
                        <a:pt x="143384" y="550322"/>
                        <a:pt x="118766" y="540866"/>
                      </a:cubicBezTo>
                      <a:cubicBezTo>
                        <a:pt x="94145" y="531411"/>
                        <a:pt x="72425" y="517618"/>
                        <a:pt x="53604" y="499490"/>
                      </a:cubicBezTo>
                      <a:cubicBezTo>
                        <a:pt x="30503" y="476853"/>
                        <a:pt x="15626" y="452633"/>
                        <a:pt x="8970" y="426829"/>
                      </a:cubicBezTo>
                      <a:cubicBezTo>
                        <a:pt x="2314" y="401025"/>
                        <a:pt x="-638" y="372642"/>
                        <a:pt x="115" y="341681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4" name="Google Shape;74;p15"/>
                <p:cNvSpPr/>
                <p:nvPr/>
              </p:nvSpPr>
              <p:spPr>
                <a:xfrm>
                  <a:off x="2359497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6" h="545730" extrusionOk="0">
                      <a:moveTo>
                        <a:pt x="0" y="0"/>
                      </a:moveTo>
                      <a:lnTo>
                        <a:pt x="60716" y="0"/>
                      </a:lnTo>
                      <a:lnTo>
                        <a:pt x="60716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5" name="Google Shape;75;p15"/>
                <p:cNvSpPr/>
                <p:nvPr/>
              </p:nvSpPr>
              <p:spPr>
                <a:xfrm>
                  <a:off x="2435756" y="5523632"/>
                  <a:ext cx="240051" cy="313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937" h="578396" extrusionOk="0">
                      <a:moveTo>
                        <a:pt x="0" y="0"/>
                      </a:moveTo>
                      <a:lnTo>
                        <a:pt x="65862" y="0"/>
                      </a:lnTo>
                      <a:lnTo>
                        <a:pt x="221470" y="416242"/>
                      </a:lnTo>
                      <a:lnTo>
                        <a:pt x="377078" y="0"/>
                      </a:lnTo>
                      <a:lnTo>
                        <a:pt x="442937" y="0"/>
                      </a:lnTo>
                      <a:lnTo>
                        <a:pt x="221470" y="5783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6" name="Google Shape;76;p15"/>
                <p:cNvSpPr/>
                <p:nvPr/>
              </p:nvSpPr>
              <p:spPr>
                <a:xfrm>
                  <a:off x="2719915" y="5523632"/>
                  <a:ext cx="153347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55" h="545730" extrusionOk="0">
                      <a:moveTo>
                        <a:pt x="0" y="0"/>
                      </a:moveTo>
                      <a:lnTo>
                        <a:pt x="282955" y="0"/>
                      </a:lnTo>
                      <a:lnTo>
                        <a:pt x="282955" y="56373"/>
                      </a:lnTo>
                      <a:lnTo>
                        <a:pt x="60718" y="56373"/>
                      </a:lnTo>
                      <a:lnTo>
                        <a:pt x="60718" y="218618"/>
                      </a:lnTo>
                      <a:lnTo>
                        <a:pt x="276440" y="218618"/>
                      </a:lnTo>
                      <a:lnTo>
                        <a:pt x="276440" y="274991"/>
                      </a:lnTo>
                      <a:lnTo>
                        <a:pt x="60718" y="274991"/>
                      </a:lnTo>
                      <a:lnTo>
                        <a:pt x="60718" y="489356"/>
                      </a:lnTo>
                      <a:lnTo>
                        <a:pt x="282955" y="489356"/>
                      </a:lnTo>
                      <a:lnTo>
                        <a:pt x="282955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7" name="Google Shape;77;p15"/>
                <p:cNvSpPr/>
                <p:nvPr/>
              </p:nvSpPr>
              <p:spPr>
                <a:xfrm>
                  <a:off x="2930908" y="5523614"/>
                  <a:ext cx="171002" cy="295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30" h="545761" extrusionOk="0">
                      <a:moveTo>
                        <a:pt x="0" y="31"/>
                      </a:moveTo>
                      <a:lnTo>
                        <a:pt x="78825" y="31"/>
                      </a:lnTo>
                      <a:cubicBezTo>
                        <a:pt x="113899" y="-390"/>
                        <a:pt x="146509" y="3503"/>
                        <a:pt x="176656" y="11709"/>
                      </a:cubicBezTo>
                      <a:cubicBezTo>
                        <a:pt x="206802" y="19915"/>
                        <a:pt x="231194" y="34958"/>
                        <a:pt x="249831" y="56837"/>
                      </a:cubicBezTo>
                      <a:cubicBezTo>
                        <a:pt x="268469" y="78716"/>
                        <a:pt x="278062" y="109956"/>
                        <a:pt x="278610" y="150555"/>
                      </a:cubicBezTo>
                      <a:cubicBezTo>
                        <a:pt x="278162" y="193131"/>
                        <a:pt x="265868" y="227818"/>
                        <a:pt x="241727" y="254617"/>
                      </a:cubicBezTo>
                      <a:cubicBezTo>
                        <a:pt x="217587" y="281417"/>
                        <a:pt x="184291" y="296908"/>
                        <a:pt x="141841" y="301091"/>
                      </a:cubicBezTo>
                      <a:lnTo>
                        <a:pt x="315530" y="545761"/>
                      </a:lnTo>
                      <a:lnTo>
                        <a:pt x="241024" y="545761"/>
                      </a:lnTo>
                      <a:lnTo>
                        <a:pt x="75927" y="306150"/>
                      </a:lnTo>
                      <a:lnTo>
                        <a:pt x="60717" y="306150"/>
                      </a:lnTo>
                      <a:lnTo>
                        <a:pt x="60717" y="545761"/>
                      </a:lnTo>
                      <a:lnTo>
                        <a:pt x="0" y="545761"/>
                      </a:lnTo>
                      <a:lnTo>
                        <a:pt x="0" y="31"/>
                      </a:lnTo>
                      <a:close/>
                      <a:moveTo>
                        <a:pt x="60717" y="56404"/>
                      </a:moveTo>
                      <a:lnTo>
                        <a:pt x="60717" y="252672"/>
                      </a:lnTo>
                      <a:lnTo>
                        <a:pt x="79549" y="252672"/>
                      </a:lnTo>
                      <a:cubicBezTo>
                        <a:pt x="102919" y="253034"/>
                        <a:pt x="125069" y="250861"/>
                        <a:pt x="145999" y="246154"/>
                      </a:cubicBezTo>
                      <a:cubicBezTo>
                        <a:pt x="166928" y="241446"/>
                        <a:pt x="184034" y="232031"/>
                        <a:pt x="197318" y="217909"/>
                      </a:cubicBezTo>
                      <a:cubicBezTo>
                        <a:pt x="210601" y="203786"/>
                        <a:pt x="217460" y="182784"/>
                        <a:pt x="217894" y="154901"/>
                      </a:cubicBezTo>
                      <a:cubicBezTo>
                        <a:pt x="217532" y="125413"/>
                        <a:pt x="210932" y="103596"/>
                        <a:pt x="198096" y="89451"/>
                      </a:cubicBezTo>
                      <a:cubicBezTo>
                        <a:pt x="185259" y="75306"/>
                        <a:pt x="168358" y="66151"/>
                        <a:pt x="147393" y="61984"/>
                      </a:cubicBezTo>
                      <a:cubicBezTo>
                        <a:pt x="126428" y="57817"/>
                        <a:pt x="103572" y="55957"/>
                        <a:pt x="78825" y="56404"/>
                      </a:cubicBezTo>
                      <a:lnTo>
                        <a:pt x="60717" y="5640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8" name="Google Shape;78;p15"/>
                <p:cNvSpPr/>
                <p:nvPr/>
              </p:nvSpPr>
              <p:spPr>
                <a:xfrm>
                  <a:off x="3368593" y="5523632"/>
                  <a:ext cx="3290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17" h="545730" extrusionOk="0">
                      <a:moveTo>
                        <a:pt x="0" y="0"/>
                      </a:moveTo>
                      <a:lnTo>
                        <a:pt x="60717" y="0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79" name="Google Shape;79;p15"/>
                <p:cNvSpPr/>
                <p:nvPr/>
              </p:nvSpPr>
              <p:spPr>
                <a:xfrm>
                  <a:off x="3437648" y="5523632"/>
                  <a:ext cx="17649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665" h="545730" extrusionOk="0">
                      <a:moveTo>
                        <a:pt x="0" y="0"/>
                      </a:moveTo>
                      <a:lnTo>
                        <a:pt x="325665" y="0"/>
                      </a:lnTo>
                      <a:lnTo>
                        <a:pt x="325665" y="56373"/>
                      </a:lnTo>
                      <a:lnTo>
                        <a:pt x="192468" y="56373"/>
                      </a:lnTo>
                      <a:lnTo>
                        <a:pt x="192468" y="545730"/>
                      </a:lnTo>
                      <a:lnTo>
                        <a:pt x="131750" y="545730"/>
                      </a:lnTo>
                      <a:lnTo>
                        <a:pt x="131750" y="56373"/>
                      </a:lnTo>
                      <a:lnTo>
                        <a:pt x="0" y="563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80" name="Google Shape;80;p15"/>
                <p:cNvSpPr/>
                <p:nvPr/>
              </p:nvSpPr>
              <p:spPr>
                <a:xfrm>
                  <a:off x="3622701" y="5523632"/>
                  <a:ext cx="226711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23" h="545730" extrusionOk="0">
                      <a:moveTo>
                        <a:pt x="0" y="0"/>
                      </a:moveTo>
                      <a:lnTo>
                        <a:pt x="70217" y="0"/>
                      </a:lnTo>
                      <a:lnTo>
                        <a:pt x="209161" y="243191"/>
                      </a:lnTo>
                      <a:lnTo>
                        <a:pt x="348105" y="0"/>
                      </a:lnTo>
                      <a:lnTo>
                        <a:pt x="418323" y="0"/>
                      </a:lnTo>
                      <a:lnTo>
                        <a:pt x="239520" y="311226"/>
                      </a:lnTo>
                      <a:lnTo>
                        <a:pt x="239520" y="545730"/>
                      </a:lnTo>
                      <a:lnTo>
                        <a:pt x="178803" y="545730"/>
                      </a:lnTo>
                      <a:lnTo>
                        <a:pt x="178803" y="311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81" name="Google Shape;81;p15"/>
                <p:cNvSpPr/>
                <p:nvPr/>
              </p:nvSpPr>
              <p:spPr>
                <a:xfrm>
                  <a:off x="4337872" y="5523632"/>
                  <a:ext cx="134516" cy="295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06" h="545730" extrusionOk="0">
                      <a:moveTo>
                        <a:pt x="0" y="0"/>
                      </a:moveTo>
                      <a:lnTo>
                        <a:pt x="248206" y="0"/>
                      </a:lnTo>
                      <a:lnTo>
                        <a:pt x="248206" y="56373"/>
                      </a:lnTo>
                      <a:lnTo>
                        <a:pt x="60717" y="56373"/>
                      </a:lnTo>
                      <a:lnTo>
                        <a:pt x="60717" y="218618"/>
                      </a:lnTo>
                      <a:lnTo>
                        <a:pt x="242416" y="218618"/>
                      </a:lnTo>
                      <a:lnTo>
                        <a:pt x="242416" y="274991"/>
                      </a:lnTo>
                      <a:lnTo>
                        <a:pt x="60717" y="274991"/>
                      </a:lnTo>
                      <a:lnTo>
                        <a:pt x="60717" y="545730"/>
                      </a:lnTo>
                      <a:lnTo>
                        <a:pt x="0" y="5457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5700"/>
                    <a:buFont typeface="Arial"/>
                    <a:buNone/>
                  </a:pPr>
                  <a:endParaRPr sz="57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82" name="Google Shape;82;p15"/>
            <p:cNvGrpSpPr/>
            <p:nvPr/>
          </p:nvGrpSpPr>
          <p:grpSpPr>
            <a:xfrm>
              <a:off x="4046885" y="2012140"/>
              <a:ext cx="4138992" cy="532254"/>
              <a:chOff x="4046885" y="2012140"/>
              <a:chExt cx="4138992" cy="532254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6210211" y="2012140"/>
                <a:ext cx="532254" cy="531123"/>
              </a:xfrm>
              <a:custGeom>
                <a:avLst/>
                <a:gdLst/>
                <a:ahLst/>
                <a:cxnLst/>
                <a:rect l="l" t="t" r="r" b="b"/>
                <a:pathLst>
                  <a:path w="700981" h="699492" extrusionOk="0">
                    <a:moveTo>
                      <a:pt x="117574" y="0"/>
                    </a:moveTo>
                    <a:lnTo>
                      <a:pt x="191244" y="0"/>
                    </a:lnTo>
                    <a:lnTo>
                      <a:pt x="191244" y="152548"/>
                    </a:lnTo>
                    <a:lnTo>
                      <a:pt x="279053" y="152548"/>
                    </a:lnTo>
                    <a:lnTo>
                      <a:pt x="279053" y="104923"/>
                    </a:lnTo>
                    <a:lnTo>
                      <a:pt x="439043" y="104923"/>
                    </a:lnTo>
                    <a:lnTo>
                      <a:pt x="439043" y="0"/>
                    </a:lnTo>
                    <a:lnTo>
                      <a:pt x="512713" y="0"/>
                    </a:lnTo>
                    <a:lnTo>
                      <a:pt x="512713" y="104923"/>
                    </a:lnTo>
                    <a:lnTo>
                      <a:pt x="688330" y="104923"/>
                    </a:lnTo>
                    <a:lnTo>
                      <a:pt x="688330" y="172640"/>
                    </a:lnTo>
                    <a:lnTo>
                      <a:pt x="512713" y="172640"/>
                    </a:lnTo>
                    <a:lnTo>
                      <a:pt x="512713" y="272355"/>
                    </a:lnTo>
                    <a:lnTo>
                      <a:pt x="663029" y="272355"/>
                    </a:lnTo>
                    <a:lnTo>
                      <a:pt x="663029" y="334119"/>
                    </a:lnTo>
                    <a:cubicBezTo>
                      <a:pt x="656580" y="360908"/>
                      <a:pt x="640209" y="395882"/>
                      <a:pt x="613916" y="439043"/>
                    </a:cubicBezTo>
                    <a:cubicBezTo>
                      <a:pt x="588119" y="482203"/>
                      <a:pt x="561082" y="516185"/>
                      <a:pt x="532805" y="540990"/>
                    </a:cubicBezTo>
                    <a:cubicBezTo>
                      <a:pt x="582414" y="581670"/>
                      <a:pt x="638473" y="610691"/>
                      <a:pt x="700981" y="628054"/>
                    </a:cubicBezTo>
                    <a:lnTo>
                      <a:pt x="663029" y="698004"/>
                    </a:lnTo>
                    <a:cubicBezTo>
                      <a:pt x="597545" y="676671"/>
                      <a:pt x="536029" y="639712"/>
                      <a:pt x="478483" y="587127"/>
                    </a:cubicBezTo>
                    <a:cubicBezTo>
                      <a:pt x="400100" y="647154"/>
                      <a:pt x="325190" y="684609"/>
                      <a:pt x="253752" y="699492"/>
                    </a:cubicBezTo>
                    <a:lnTo>
                      <a:pt x="212824" y="631775"/>
                    </a:lnTo>
                    <a:cubicBezTo>
                      <a:pt x="284262" y="615900"/>
                      <a:pt x="355699" y="583902"/>
                      <a:pt x="427137" y="535781"/>
                    </a:cubicBezTo>
                    <a:cubicBezTo>
                      <a:pt x="388938" y="497086"/>
                      <a:pt x="351482" y="444252"/>
                      <a:pt x="314772" y="377279"/>
                    </a:cubicBezTo>
                    <a:lnTo>
                      <a:pt x="376535" y="352722"/>
                    </a:lnTo>
                    <a:cubicBezTo>
                      <a:pt x="410766" y="413246"/>
                      <a:pt x="444996" y="460623"/>
                      <a:pt x="479227" y="494853"/>
                    </a:cubicBezTo>
                    <a:cubicBezTo>
                      <a:pt x="529828" y="454670"/>
                      <a:pt x="565795" y="403324"/>
                      <a:pt x="587127" y="340816"/>
                    </a:cubicBezTo>
                    <a:lnTo>
                      <a:pt x="291703" y="340816"/>
                    </a:lnTo>
                    <a:lnTo>
                      <a:pt x="291703" y="272355"/>
                    </a:lnTo>
                    <a:lnTo>
                      <a:pt x="439043" y="272355"/>
                    </a:lnTo>
                    <a:lnTo>
                      <a:pt x="439043" y="172640"/>
                    </a:lnTo>
                    <a:lnTo>
                      <a:pt x="279053" y="172640"/>
                    </a:lnTo>
                    <a:lnTo>
                      <a:pt x="278309" y="220265"/>
                    </a:lnTo>
                    <a:lnTo>
                      <a:pt x="190500" y="220265"/>
                    </a:lnTo>
                    <a:lnTo>
                      <a:pt x="190500" y="351978"/>
                    </a:lnTo>
                    <a:cubicBezTo>
                      <a:pt x="230187" y="339080"/>
                      <a:pt x="259209" y="328166"/>
                      <a:pt x="277565" y="319236"/>
                    </a:cubicBezTo>
                    <a:lnTo>
                      <a:pt x="277565" y="392162"/>
                    </a:lnTo>
                    <a:cubicBezTo>
                      <a:pt x="262186" y="400595"/>
                      <a:pt x="233164" y="412005"/>
                      <a:pt x="190500" y="426392"/>
                    </a:cubicBezTo>
                    <a:lnTo>
                      <a:pt x="190500" y="608707"/>
                    </a:lnTo>
                    <a:cubicBezTo>
                      <a:pt x="190500" y="643929"/>
                      <a:pt x="185489" y="667246"/>
                      <a:pt x="175466" y="678656"/>
                    </a:cubicBezTo>
                    <a:cubicBezTo>
                      <a:pt x="164940" y="690562"/>
                      <a:pt x="141178" y="696515"/>
                      <a:pt x="104180" y="696515"/>
                    </a:cubicBezTo>
                    <a:lnTo>
                      <a:pt x="45393" y="696515"/>
                    </a:lnTo>
                    <a:lnTo>
                      <a:pt x="28277" y="621357"/>
                    </a:lnTo>
                    <a:lnTo>
                      <a:pt x="93018" y="623589"/>
                    </a:lnTo>
                    <a:cubicBezTo>
                      <a:pt x="109389" y="623589"/>
                      <a:pt x="117574" y="615404"/>
                      <a:pt x="117574" y="599033"/>
                    </a:cubicBezTo>
                    <a:lnTo>
                      <a:pt x="117574" y="447228"/>
                    </a:lnTo>
                    <a:cubicBezTo>
                      <a:pt x="75406" y="458142"/>
                      <a:pt x="42168" y="466576"/>
                      <a:pt x="17859" y="472529"/>
                    </a:cubicBezTo>
                    <a:lnTo>
                      <a:pt x="0" y="392162"/>
                    </a:lnTo>
                    <a:cubicBezTo>
                      <a:pt x="43160" y="386705"/>
                      <a:pt x="82352" y="379263"/>
                      <a:pt x="117574" y="369837"/>
                    </a:cubicBezTo>
                    <a:lnTo>
                      <a:pt x="117574" y="220265"/>
                    </a:lnTo>
                    <a:lnTo>
                      <a:pt x="7441" y="220265"/>
                    </a:lnTo>
                    <a:lnTo>
                      <a:pt x="7441" y="152548"/>
                    </a:lnTo>
                    <a:lnTo>
                      <a:pt x="117574" y="152548"/>
                    </a:lnTo>
                    <a:lnTo>
                      <a:pt x="1175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6925239" y="2012704"/>
                <a:ext cx="532253" cy="529993"/>
              </a:xfrm>
              <a:custGeom>
                <a:avLst/>
                <a:gdLst/>
                <a:ahLst/>
                <a:cxnLst/>
                <a:rect l="l" t="t" r="r" b="b"/>
                <a:pathLst>
                  <a:path w="700980" h="698004" extrusionOk="0">
                    <a:moveTo>
                      <a:pt x="296912" y="0"/>
                    </a:moveTo>
                    <a:lnTo>
                      <a:pt x="375047" y="0"/>
                    </a:lnTo>
                    <a:cubicBezTo>
                      <a:pt x="375047" y="85328"/>
                      <a:pt x="373063" y="147588"/>
                      <a:pt x="369094" y="186779"/>
                    </a:cubicBezTo>
                    <a:lnTo>
                      <a:pt x="684609" y="186779"/>
                    </a:lnTo>
                    <a:lnTo>
                      <a:pt x="684609" y="265658"/>
                    </a:lnTo>
                    <a:lnTo>
                      <a:pt x="446484" y="264914"/>
                    </a:lnTo>
                    <a:cubicBezTo>
                      <a:pt x="457895" y="325437"/>
                      <a:pt x="484684" y="388937"/>
                      <a:pt x="526852" y="455414"/>
                    </a:cubicBezTo>
                    <a:cubicBezTo>
                      <a:pt x="569019" y="521890"/>
                      <a:pt x="627062" y="579437"/>
                      <a:pt x="700980" y="628054"/>
                    </a:cubicBezTo>
                    <a:lnTo>
                      <a:pt x="643682" y="696515"/>
                    </a:lnTo>
                    <a:cubicBezTo>
                      <a:pt x="509736" y="608707"/>
                      <a:pt x="417959" y="464840"/>
                      <a:pt x="368350" y="264914"/>
                    </a:cubicBezTo>
                    <a:lnTo>
                      <a:pt x="356443" y="264914"/>
                    </a:lnTo>
                    <a:cubicBezTo>
                      <a:pt x="323205" y="444004"/>
                      <a:pt x="223242" y="588367"/>
                      <a:pt x="56555" y="698004"/>
                    </a:cubicBezTo>
                    <a:lnTo>
                      <a:pt x="0" y="627310"/>
                    </a:lnTo>
                    <a:cubicBezTo>
                      <a:pt x="70445" y="587127"/>
                      <a:pt x="130969" y="534293"/>
                      <a:pt x="181570" y="468808"/>
                    </a:cubicBezTo>
                    <a:cubicBezTo>
                      <a:pt x="231676" y="403324"/>
                      <a:pt x="262682" y="335607"/>
                      <a:pt x="274588" y="265658"/>
                    </a:cubicBezTo>
                    <a:lnTo>
                      <a:pt x="17859" y="265658"/>
                    </a:lnTo>
                    <a:lnTo>
                      <a:pt x="17859" y="186779"/>
                    </a:lnTo>
                    <a:lnTo>
                      <a:pt x="287238" y="186779"/>
                    </a:lnTo>
                    <a:cubicBezTo>
                      <a:pt x="293687" y="141634"/>
                      <a:pt x="296912" y="79375"/>
                      <a:pt x="2969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046885" y="2014401"/>
                <a:ext cx="532817" cy="529993"/>
              </a:xfrm>
              <a:custGeom>
                <a:avLst/>
                <a:gdLst/>
                <a:ahLst/>
                <a:cxnLst/>
                <a:rect l="l" t="t" r="r" b="b"/>
                <a:pathLst>
                  <a:path w="701724" h="698004" extrusionOk="0">
                    <a:moveTo>
                      <a:pt x="601265" y="0"/>
                    </a:moveTo>
                    <a:lnTo>
                      <a:pt x="633264" y="61020"/>
                    </a:lnTo>
                    <a:cubicBezTo>
                      <a:pt x="565795" y="74910"/>
                      <a:pt x="481955" y="86072"/>
                      <a:pt x="381744" y="94506"/>
                    </a:cubicBezTo>
                    <a:lnTo>
                      <a:pt x="381744" y="157014"/>
                    </a:lnTo>
                    <a:lnTo>
                      <a:pt x="695771" y="157014"/>
                    </a:lnTo>
                    <a:lnTo>
                      <a:pt x="695771" y="218777"/>
                    </a:lnTo>
                    <a:lnTo>
                      <a:pt x="456158" y="218777"/>
                    </a:lnTo>
                    <a:cubicBezTo>
                      <a:pt x="512713" y="273348"/>
                      <a:pt x="594568" y="311299"/>
                      <a:pt x="701724" y="332631"/>
                    </a:cubicBezTo>
                    <a:lnTo>
                      <a:pt x="668982" y="400348"/>
                    </a:lnTo>
                    <a:cubicBezTo>
                      <a:pt x="659060" y="395883"/>
                      <a:pt x="648146" y="391914"/>
                      <a:pt x="636240" y="388442"/>
                    </a:cubicBezTo>
                    <a:cubicBezTo>
                      <a:pt x="624334" y="384969"/>
                      <a:pt x="613420" y="380504"/>
                      <a:pt x="603498" y="375047"/>
                    </a:cubicBezTo>
                    <a:lnTo>
                      <a:pt x="603498" y="698004"/>
                    </a:lnTo>
                    <a:lnTo>
                      <a:pt x="534293" y="698004"/>
                    </a:lnTo>
                    <a:lnTo>
                      <a:pt x="534293" y="663774"/>
                    </a:lnTo>
                    <a:lnTo>
                      <a:pt x="168176" y="663774"/>
                    </a:lnTo>
                    <a:lnTo>
                      <a:pt x="168176" y="698004"/>
                    </a:lnTo>
                    <a:lnTo>
                      <a:pt x="98971" y="698004"/>
                    </a:lnTo>
                    <a:lnTo>
                      <a:pt x="98971" y="378768"/>
                    </a:lnTo>
                    <a:cubicBezTo>
                      <a:pt x="86568" y="384225"/>
                      <a:pt x="65484" y="391914"/>
                      <a:pt x="35719" y="401836"/>
                    </a:cubicBezTo>
                    <a:lnTo>
                      <a:pt x="0" y="335608"/>
                    </a:lnTo>
                    <a:cubicBezTo>
                      <a:pt x="90289" y="313779"/>
                      <a:pt x="168920" y="274836"/>
                      <a:pt x="235892" y="218777"/>
                    </a:cubicBezTo>
                    <a:lnTo>
                      <a:pt x="5953" y="218777"/>
                    </a:lnTo>
                    <a:lnTo>
                      <a:pt x="5953" y="157014"/>
                    </a:lnTo>
                    <a:lnTo>
                      <a:pt x="311795" y="157014"/>
                    </a:lnTo>
                    <a:lnTo>
                      <a:pt x="311795" y="96738"/>
                    </a:lnTo>
                    <a:cubicBezTo>
                      <a:pt x="200174" y="99715"/>
                      <a:pt x="120054" y="101203"/>
                      <a:pt x="71437" y="101203"/>
                    </a:cubicBezTo>
                    <a:lnTo>
                      <a:pt x="46881" y="32742"/>
                    </a:lnTo>
                    <a:cubicBezTo>
                      <a:pt x="75158" y="33734"/>
                      <a:pt x="110133" y="34231"/>
                      <a:pt x="151804" y="34231"/>
                    </a:cubicBezTo>
                    <a:cubicBezTo>
                      <a:pt x="349746" y="34231"/>
                      <a:pt x="499566" y="22820"/>
                      <a:pt x="601265" y="0"/>
                    </a:cubicBezTo>
                    <a:close/>
                    <a:moveTo>
                      <a:pt x="381744" y="220266"/>
                    </a:moveTo>
                    <a:lnTo>
                      <a:pt x="381744" y="357932"/>
                    </a:lnTo>
                    <a:lnTo>
                      <a:pt x="565547" y="357932"/>
                    </a:lnTo>
                    <a:cubicBezTo>
                      <a:pt x="489644" y="328166"/>
                      <a:pt x="428377" y="282278"/>
                      <a:pt x="381744" y="220266"/>
                    </a:cubicBezTo>
                    <a:close/>
                    <a:moveTo>
                      <a:pt x="311795" y="221010"/>
                    </a:moveTo>
                    <a:cubicBezTo>
                      <a:pt x="268635" y="282526"/>
                      <a:pt x="212080" y="328166"/>
                      <a:pt x="142131" y="357932"/>
                    </a:cubicBezTo>
                    <a:lnTo>
                      <a:pt x="311795" y="357932"/>
                    </a:lnTo>
                    <a:lnTo>
                      <a:pt x="311795" y="221010"/>
                    </a:lnTo>
                    <a:close/>
                    <a:moveTo>
                      <a:pt x="168176" y="420440"/>
                    </a:moveTo>
                    <a:lnTo>
                      <a:pt x="168176" y="476994"/>
                    </a:lnTo>
                    <a:lnTo>
                      <a:pt x="534293" y="476994"/>
                    </a:lnTo>
                    <a:lnTo>
                      <a:pt x="534293" y="420440"/>
                    </a:lnTo>
                    <a:lnTo>
                      <a:pt x="168176" y="420440"/>
                    </a:lnTo>
                    <a:close/>
                    <a:moveTo>
                      <a:pt x="168176" y="536526"/>
                    </a:moveTo>
                    <a:lnTo>
                      <a:pt x="168176" y="602010"/>
                    </a:lnTo>
                    <a:lnTo>
                      <a:pt x="534293" y="602010"/>
                    </a:lnTo>
                    <a:lnTo>
                      <a:pt x="534293" y="536526"/>
                    </a:lnTo>
                    <a:lnTo>
                      <a:pt x="168176" y="5365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5486211" y="2012140"/>
                <a:ext cx="532254" cy="532253"/>
              </a:xfrm>
              <a:custGeom>
                <a:avLst/>
                <a:gdLst/>
                <a:ahLst/>
                <a:cxnLst/>
                <a:rect l="l" t="t" r="r" b="b"/>
                <a:pathLst>
                  <a:path w="700981" h="700980" extrusionOk="0">
                    <a:moveTo>
                      <a:pt x="380437" y="234404"/>
                    </a:moveTo>
                    <a:cubicBezTo>
                      <a:pt x="417644" y="253752"/>
                      <a:pt x="463533" y="284261"/>
                      <a:pt x="518103" y="325933"/>
                    </a:cubicBezTo>
                    <a:lnTo>
                      <a:pt x="471966" y="383232"/>
                    </a:lnTo>
                    <a:cubicBezTo>
                      <a:pt x="420868" y="340568"/>
                      <a:pt x="375724" y="307578"/>
                      <a:pt x="336533" y="284261"/>
                    </a:cubicBezTo>
                    <a:close/>
                    <a:moveTo>
                      <a:pt x="396064" y="55810"/>
                    </a:moveTo>
                    <a:cubicBezTo>
                      <a:pt x="428310" y="73669"/>
                      <a:pt x="473702" y="103931"/>
                      <a:pt x="532242" y="146595"/>
                    </a:cubicBezTo>
                    <a:lnTo>
                      <a:pt x="485361" y="202406"/>
                    </a:lnTo>
                    <a:cubicBezTo>
                      <a:pt x="430294" y="158253"/>
                      <a:pt x="385646" y="125759"/>
                      <a:pt x="351415" y="104923"/>
                    </a:cubicBezTo>
                    <a:close/>
                    <a:moveTo>
                      <a:pt x="298401" y="4464"/>
                    </a:moveTo>
                    <a:lnTo>
                      <a:pt x="323701" y="65484"/>
                    </a:lnTo>
                    <a:cubicBezTo>
                      <a:pt x="287983" y="77886"/>
                      <a:pt x="250528" y="88056"/>
                      <a:pt x="211336" y="95994"/>
                    </a:cubicBezTo>
                    <a:lnTo>
                      <a:pt x="211336" y="200917"/>
                    </a:lnTo>
                    <a:lnTo>
                      <a:pt x="324445" y="200917"/>
                    </a:lnTo>
                    <a:lnTo>
                      <a:pt x="324445" y="264914"/>
                    </a:lnTo>
                    <a:lnTo>
                      <a:pt x="211336" y="264914"/>
                    </a:lnTo>
                    <a:lnTo>
                      <a:pt x="211336" y="271611"/>
                    </a:lnTo>
                    <a:cubicBezTo>
                      <a:pt x="266899" y="323205"/>
                      <a:pt x="308818" y="364380"/>
                      <a:pt x="337096" y="395138"/>
                    </a:cubicBezTo>
                    <a:lnTo>
                      <a:pt x="295424" y="459134"/>
                    </a:lnTo>
                    <a:cubicBezTo>
                      <a:pt x="280541" y="438298"/>
                      <a:pt x="265658" y="419447"/>
                      <a:pt x="250776" y="402580"/>
                    </a:cubicBezTo>
                    <a:cubicBezTo>
                      <a:pt x="237877" y="387201"/>
                      <a:pt x="224731" y="370582"/>
                      <a:pt x="211336" y="352722"/>
                    </a:cubicBezTo>
                    <a:lnTo>
                      <a:pt x="211336" y="698004"/>
                    </a:lnTo>
                    <a:lnTo>
                      <a:pt x="142875" y="700980"/>
                    </a:lnTo>
                    <a:lnTo>
                      <a:pt x="142875" y="395138"/>
                    </a:lnTo>
                    <a:cubicBezTo>
                      <a:pt x="124024" y="442763"/>
                      <a:pt x="90289" y="498326"/>
                      <a:pt x="41672" y="561826"/>
                    </a:cubicBezTo>
                    <a:lnTo>
                      <a:pt x="0" y="494853"/>
                    </a:lnTo>
                    <a:cubicBezTo>
                      <a:pt x="62508" y="423912"/>
                      <a:pt x="109389" y="347265"/>
                      <a:pt x="140643" y="264914"/>
                    </a:cubicBezTo>
                    <a:lnTo>
                      <a:pt x="4465" y="264914"/>
                    </a:lnTo>
                    <a:lnTo>
                      <a:pt x="4465" y="200917"/>
                    </a:lnTo>
                    <a:lnTo>
                      <a:pt x="142875" y="200917"/>
                    </a:lnTo>
                    <a:lnTo>
                      <a:pt x="142875" y="107900"/>
                    </a:lnTo>
                    <a:cubicBezTo>
                      <a:pt x="116582" y="112861"/>
                      <a:pt x="78135" y="117078"/>
                      <a:pt x="27533" y="120550"/>
                    </a:cubicBezTo>
                    <a:lnTo>
                      <a:pt x="11906" y="58042"/>
                    </a:lnTo>
                    <a:cubicBezTo>
                      <a:pt x="123031" y="52585"/>
                      <a:pt x="218529" y="34726"/>
                      <a:pt x="298401" y="4464"/>
                    </a:cubicBezTo>
                    <a:close/>
                    <a:moveTo>
                      <a:pt x="564803" y="0"/>
                    </a:moveTo>
                    <a:lnTo>
                      <a:pt x="634008" y="0"/>
                    </a:lnTo>
                    <a:lnTo>
                      <a:pt x="634008" y="419695"/>
                    </a:lnTo>
                    <a:lnTo>
                      <a:pt x="700981" y="408533"/>
                    </a:lnTo>
                    <a:lnTo>
                      <a:pt x="700981" y="476250"/>
                    </a:lnTo>
                    <a:lnTo>
                      <a:pt x="634008" y="487412"/>
                    </a:lnTo>
                    <a:lnTo>
                      <a:pt x="634008" y="700980"/>
                    </a:lnTo>
                    <a:lnTo>
                      <a:pt x="564803" y="700980"/>
                    </a:lnTo>
                    <a:lnTo>
                      <a:pt x="564803" y="496341"/>
                    </a:lnTo>
                    <a:lnTo>
                      <a:pt x="315516" y="534293"/>
                    </a:lnTo>
                    <a:lnTo>
                      <a:pt x="315516" y="465088"/>
                    </a:lnTo>
                    <a:lnTo>
                      <a:pt x="564803" y="4278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7653059" y="2012140"/>
                <a:ext cx="532818" cy="527168"/>
              </a:xfrm>
              <a:custGeom>
                <a:avLst/>
                <a:gdLst/>
                <a:ahLst/>
                <a:cxnLst/>
                <a:rect l="l" t="t" r="r" b="b"/>
                <a:pathLst>
                  <a:path w="701725" h="694284" extrusionOk="0">
                    <a:moveTo>
                      <a:pt x="139899" y="404813"/>
                    </a:moveTo>
                    <a:lnTo>
                      <a:pt x="554385" y="404813"/>
                    </a:lnTo>
                    <a:lnTo>
                      <a:pt x="554385" y="459135"/>
                    </a:lnTo>
                    <a:cubicBezTo>
                      <a:pt x="510729" y="482452"/>
                      <a:pt x="456903" y="504032"/>
                      <a:pt x="392906" y="523876"/>
                    </a:cubicBezTo>
                    <a:lnTo>
                      <a:pt x="701725" y="523876"/>
                    </a:lnTo>
                    <a:lnTo>
                      <a:pt x="701725" y="584151"/>
                    </a:lnTo>
                    <a:lnTo>
                      <a:pt x="392906" y="584151"/>
                    </a:lnTo>
                    <a:lnTo>
                      <a:pt x="392906" y="614661"/>
                    </a:lnTo>
                    <a:cubicBezTo>
                      <a:pt x="392906" y="667743"/>
                      <a:pt x="370334" y="694284"/>
                      <a:pt x="325190" y="694284"/>
                    </a:cubicBezTo>
                    <a:lnTo>
                      <a:pt x="215801" y="694284"/>
                    </a:lnTo>
                    <a:lnTo>
                      <a:pt x="198686" y="634008"/>
                    </a:lnTo>
                    <a:lnTo>
                      <a:pt x="300633" y="636985"/>
                    </a:lnTo>
                    <a:cubicBezTo>
                      <a:pt x="315516" y="636985"/>
                      <a:pt x="322957" y="629544"/>
                      <a:pt x="322957" y="614661"/>
                    </a:cubicBezTo>
                    <a:lnTo>
                      <a:pt x="322957" y="584151"/>
                    </a:lnTo>
                    <a:lnTo>
                      <a:pt x="0" y="584151"/>
                    </a:lnTo>
                    <a:lnTo>
                      <a:pt x="0" y="523876"/>
                    </a:lnTo>
                    <a:lnTo>
                      <a:pt x="322957" y="523876"/>
                    </a:lnTo>
                    <a:lnTo>
                      <a:pt x="322957" y="491878"/>
                    </a:lnTo>
                    <a:cubicBezTo>
                      <a:pt x="357188" y="485924"/>
                      <a:pt x="400596" y="475258"/>
                      <a:pt x="453182" y="459880"/>
                    </a:cubicBezTo>
                    <a:lnTo>
                      <a:pt x="139899" y="459880"/>
                    </a:lnTo>
                    <a:close/>
                    <a:moveTo>
                      <a:pt x="422672" y="147339"/>
                    </a:moveTo>
                    <a:lnTo>
                      <a:pt x="462112" y="180826"/>
                    </a:lnTo>
                    <a:cubicBezTo>
                      <a:pt x="443756" y="199181"/>
                      <a:pt x="426889" y="214064"/>
                      <a:pt x="411510" y="225474"/>
                    </a:cubicBezTo>
                    <a:cubicBezTo>
                      <a:pt x="425897" y="237877"/>
                      <a:pt x="440036" y="251023"/>
                      <a:pt x="453926" y="264914"/>
                    </a:cubicBezTo>
                    <a:lnTo>
                      <a:pt x="406301" y="301377"/>
                    </a:lnTo>
                    <a:cubicBezTo>
                      <a:pt x="383481" y="272107"/>
                      <a:pt x="370334" y="257472"/>
                      <a:pt x="366862" y="257472"/>
                    </a:cubicBezTo>
                    <a:cubicBezTo>
                      <a:pt x="344041" y="273347"/>
                      <a:pt x="315020" y="287238"/>
                      <a:pt x="279797" y="299144"/>
                    </a:cubicBezTo>
                    <a:lnTo>
                      <a:pt x="247799" y="249287"/>
                    </a:lnTo>
                    <a:cubicBezTo>
                      <a:pt x="282030" y="241845"/>
                      <a:pt x="307826" y="232916"/>
                      <a:pt x="325190" y="222498"/>
                    </a:cubicBezTo>
                    <a:cubicBezTo>
                      <a:pt x="315268" y="215056"/>
                      <a:pt x="298649" y="203150"/>
                      <a:pt x="275332" y="186779"/>
                    </a:cubicBezTo>
                    <a:lnTo>
                      <a:pt x="314028" y="154037"/>
                    </a:lnTo>
                    <a:cubicBezTo>
                      <a:pt x="323453" y="160486"/>
                      <a:pt x="332135" y="165943"/>
                      <a:pt x="340072" y="170408"/>
                    </a:cubicBezTo>
                    <a:cubicBezTo>
                      <a:pt x="349498" y="176857"/>
                      <a:pt x="359916" y="184546"/>
                      <a:pt x="371326" y="193476"/>
                    </a:cubicBezTo>
                    <a:cubicBezTo>
                      <a:pt x="386209" y="184050"/>
                      <a:pt x="403324" y="168671"/>
                      <a:pt x="422672" y="147339"/>
                    </a:cubicBezTo>
                    <a:close/>
                    <a:moveTo>
                      <a:pt x="209848" y="6697"/>
                    </a:moveTo>
                    <a:lnTo>
                      <a:pt x="242590" y="61763"/>
                    </a:lnTo>
                    <a:cubicBezTo>
                      <a:pt x="214808" y="71189"/>
                      <a:pt x="170657" y="77886"/>
                      <a:pt x="110133" y="81855"/>
                    </a:cubicBezTo>
                    <a:lnTo>
                      <a:pt x="112365" y="119806"/>
                    </a:lnTo>
                    <a:lnTo>
                      <a:pt x="228451" y="119806"/>
                    </a:lnTo>
                    <a:lnTo>
                      <a:pt x="228451" y="170408"/>
                    </a:lnTo>
                    <a:lnTo>
                      <a:pt x="114598" y="170408"/>
                    </a:lnTo>
                    <a:lnTo>
                      <a:pt x="115342" y="212824"/>
                    </a:lnTo>
                    <a:lnTo>
                      <a:pt x="228451" y="212824"/>
                    </a:lnTo>
                    <a:lnTo>
                      <a:pt x="228451" y="264170"/>
                    </a:lnTo>
                    <a:lnTo>
                      <a:pt x="116830" y="264170"/>
                    </a:lnTo>
                    <a:lnTo>
                      <a:pt x="118318" y="314027"/>
                    </a:lnTo>
                    <a:lnTo>
                      <a:pt x="584151" y="314027"/>
                    </a:lnTo>
                    <a:lnTo>
                      <a:pt x="584895" y="264170"/>
                    </a:lnTo>
                    <a:lnTo>
                      <a:pt x="480715" y="264170"/>
                    </a:lnTo>
                    <a:lnTo>
                      <a:pt x="480715" y="212824"/>
                    </a:lnTo>
                    <a:lnTo>
                      <a:pt x="587127" y="212824"/>
                    </a:lnTo>
                    <a:lnTo>
                      <a:pt x="588615" y="170408"/>
                    </a:lnTo>
                    <a:lnTo>
                      <a:pt x="480715" y="170408"/>
                    </a:lnTo>
                    <a:lnTo>
                      <a:pt x="480715" y="119806"/>
                    </a:lnTo>
                    <a:lnTo>
                      <a:pt x="590104" y="119806"/>
                    </a:lnTo>
                    <a:lnTo>
                      <a:pt x="590848" y="78878"/>
                    </a:lnTo>
                    <a:lnTo>
                      <a:pt x="472530" y="78878"/>
                    </a:lnTo>
                    <a:lnTo>
                      <a:pt x="472530" y="20091"/>
                    </a:lnTo>
                    <a:lnTo>
                      <a:pt x="656332" y="20091"/>
                    </a:lnTo>
                    <a:lnTo>
                      <a:pt x="648147" y="314027"/>
                    </a:lnTo>
                    <a:lnTo>
                      <a:pt x="687586" y="314027"/>
                    </a:lnTo>
                    <a:lnTo>
                      <a:pt x="687586" y="482203"/>
                    </a:lnTo>
                    <a:lnTo>
                      <a:pt x="620613" y="482203"/>
                    </a:lnTo>
                    <a:lnTo>
                      <a:pt x="620613" y="372814"/>
                    </a:lnTo>
                    <a:lnTo>
                      <a:pt x="83344" y="372814"/>
                    </a:lnTo>
                    <a:lnTo>
                      <a:pt x="83344" y="482203"/>
                    </a:lnTo>
                    <a:lnTo>
                      <a:pt x="17115" y="482203"/>
                    </a:lnTo>
                    <a:lnTo>
                      <a:pt x="17115" y="314027"/>
                    </a:lnTo>
                    <a:lnTo>
                      <a:pt x="54322" y="314027"/>
                    </a:lnTo>
                    <a:lnTo>
                      <a:pt x="46137" y="28277"/>
                    </a:lnTo>
                    <a:cubicBezTo>
                      <a:pt x="110629" y="26292"/>
                      <a:pt x="165199" y="19099"/>
                      <a:pt x="209848" y="6697"/>
                    </a:cubicBezTo>
                    <a:close/>
                    <a:moveTo>
                      <a:pt x="308819" y="0"/>
                    </a:moveTo>
                    <a:cubicBezTo>
                      <a:pt x="328166" y="12402"/>
                      <a:pt x="347762" y="26044"/>
                      <a:pt x="367606" y="40927"/>
                    </a:cubicBezTo>
                    <a:cubicBezTo>
                      <a:pt x="388938" y="26541"/>
                      <a:pt x="404069" y="13146"/>
                      <a:pt x="412998" y="744"/>
                    </a:cubicBezTo>
                    <a:lnTo>
                      <a:pt x="450205" y="34230"/>
                    </a:lnTo>
                    <a:cubicBezTo>
                      <a:pt x="439291" y="49113"/>
                      <a:pt x="424656" y="62507"/>
                      <a:pt x="406301" y="74414"/>
                    </a:cubicBezTo>
                    <a:cubicBezTo>
                      <a:pt x="416223" y="83343"/>
                      <a:pt x="429369" y="96490"/>
                      <a:pt x="445740" y="113853"/>
                    </a:cubicBezTo>
                    <a:lnTo>
                      <a:pt x="400348" y="147339"/>
                    </a:lnTo>
                    <a:cubicBezTo>
                      <a:pt x="380504" y="119062"/>
                      <a:pt x="367854" y="104923"/>
                      <a:pt x="362397" y="104923"/>
                    </a:cubicBezTo>
                    <a:cubicBezTo>
                      <a:pt x="337592" y="120798"/>
                      <a:pt x="308570" y="135929"/>
                      <a:pt x="275332" y="150316"/>
                    </a:cubicBezTo>
                    <a:lnTo>
                      <a:pt x="237381" y="100459"/>
                    </a:lnTo>
                    <a:cubicBezTo>
                      <a:pt x="279053" y="89048"/>
                      <a:pt x="306338" y="78878"/>
                      <a:pt x="319237" y="69949"/>
                    </a:cubicBezTo>
                    <a:cubicBezTo>
                      <a:pt x="306834" y="60027"/>
                      <a:pt x="289967" y="48369"/>
                      <a:pt x="268635" y="349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761940" y="2017226"/>
                <a:ext cx="529287" cy="520388"/>
              </a:xfrm>
              <a:custGeom>
                <a:avLst/>
                <a:gdLst/>
                <a:ahLst/>
                <a:cxnLst/>
                <a:rect l="l" t="t" r="r" b="b"/>
                <a:pathLst>
                  <a:path w="697075" h="685353" extrusionOk="0">
                    <a:moveTo>
                      <a:pt x="89297" y="425648"/>
                    </a:moveTo>
                    <a:lnTo>
                      <a:pt x="154037" y="463600"/>
                    </a:lnTo>
                    <a:cubicBezTo>
                      <a:pt x="133697" y="543967"/>
                      <a:pt x="102195" y="617885"/>
                      <a:pt x="59531" y="685353"/>
                    </a:cubicBezTo>
                    <a:lnTo>
                      <a:pt x="0" y="624334"/>
                    </a:lnTo>
                    <a:cubicBezTo>
                      <a:pt x="43656" y="562322"/>
                      <a:pt x="73422" y="496094"/>
                      <a:pt x="89297" y="425648"/>
                    </a:cubicBezTo>
                    <a:close/>
                    <a:moveTo>
                      <a:pt x="312355" y="401092"/>
                    </a:moveTo>
                    <a:lnTo>
                      <a:pt x="312355" y="474017"/>
                    </a:lnTo>
                    <a:lnTo>
                      <a:pt x="483507" y="474017"/>
                    </a:lnTo>
                    <a:lnTo>
                      <a:pt x="483507" y="401092"/>
                    </a:lnTo>
                    <a:close/>
                    <a:moveTo>
                      <a:pt x="368909" y="275332"/>
                    </a:moveTo>
                    <a:cubicBezTo>
                      <a:pt x="357995" y="300633"/>
                      <a:pt x="343361" y="322957"/>
                      <a:pt x="325005" y="342305"/>
                    </a:cubicBezTo>
                    <a:lnTo>
                      <a:pt x="514761" y="342305"/>
                    </a:lnTo>
                    <a:cubicBezTo>
                      <a:pt x="498390" y="323949"/>
                      <a:pt x="483259" y="301625"/>
                      <a:pt x="469368" y="275332"/>
                    </a:cubicBezTo>
                    <a:close/>
                    <a:moveTo>
                      <a:pt x="48377" y="206870"/>
                    </a:moveTo>
                    <a:cubicBezTo>
                      <a:pt x="83600" y="225722"/>
                      <a:pt x="120310" y="249782"/>
                      <a:pt x="158510" y="279052"/>
                    </a:cubicBezTo>
                    <a:lnTo>
                      <a:pt x="107908" y="343048"/>
                    </a:lnTo>
                    <a:cubicBezTo>
                      <a:pt x="67724" y="308817"/>
                      <a:pt x="32998" y="282028"/>
                      <a:pt x="3728" y="262680"/>
                    </a:cubicBezTo>
                    <a:close/>
                    <a:moveTo>
                      <a:pt x="352538" y="139898"/>
                    </a:moveTo>
                    <a:lnTo>
                      <a:pt x="352538" y="212824"/>
                    </a:lnTo>
                    <a:lnTo>
                      <a:pt x="487972" y="212824"/>
                    </a:lnTo>
                    <a:lnTo>
                      <a:pt x="487972" y="139898"/>
                    </a:lnTo>
                    <a:close/>
                    <a:moveTo>
                      <a:pt x="284077" y="0"/>
                    </a:moveTo>
                    <a:lnTo>
                      <a:pt x="352538" y="0"/>
                    </a:lnTo>
                    <a:lnTo>
                      <a:pt x="352538" y="77390"/>
                    </a:lnTo>
                    <a:lnTo>
                      <a:pt x="487972" y="77390"/>
                    </a:lnTo>
                    <a:lnTo>
                      <a:pt x="487972" y="0"/>
                    </a:lnTo>
                    <a:lnTo>
                      <a:pt x="554945" y="0"/>
                    </a:lnTo>
                    <a:lnTo>
                      <a:pt x="554945" y="77390"/>
                    </a:lnTo>
                    <a:lnTo>
                      <a:pt x="677728" y="77390"/>
                    </a:lnTo>
                    <a:lnTo>
                      <a:pt x="677728" y="136178"/>
                    </a:lnTo>
                    <a:lnTo>
                      <a:pt x="554945" y="136178"/>
                    </a:lnTo>
                    <a:lnTo>
                      <a:pt x="554945" y="212824"/>
                    </a:lnTo>
                    <a:lnTo>
                      <a:pt x="688890" y="212824"/>
                    </a:lnTo>
                    <a:lnTo>
                      <a:pt x="688890" y="275332"/>
                    </a:lnTo>
                    <a:lnTo>
                      <a:pt x="546759" y="275332"/>
                    </a:lnTo>
                    <a:cubicBezTo>
                      <a:pt x="566603" y="315516"/>
                      <a:pt x="616708" y="355451"/>
                      <a:pt x="697075" y="395139"/>
                    </a:cubicBezTo>
                    <a:lnTo>
                      <a:pt x="665078" y="461367"/>
                    </a:lnTo>
                    <a:cubicBezTo>
                      <a:pt x="619437" y="434082"/>
                      <a:pt x="581734" y="407045"/>
                      <a:pt x="551968" y="380256"/>
                    </a:cubicBezTo>
                    <a:lnTo>
                      <a:pt x="551968" y="532805"/>
                    </a:lnTo>
                    <a:lnTo>
                      <a:pt x="312355" y="532805"/>
                    </a:lnTo>
                    <a:lnTo>
                      <a:pt x="312355" y="580430"/>
                    </a:lnTo>
                    <a:cubicBezTo>
                      <a:pt x="312355" y="597793"/>
                      <a:pt x="321036" y="606475"/>
                      <a:pt x="338400" y="606475"/>
                    </a:cubicBezTo>
                    <a:lnTo>
                      <a:pt x="559409" y="606475"/>
                    </a:lnTo>
                    <a:cubicBezTo>
                      <a:pt x="580245" y="606475"/>
                      <a:pt x="592648" y="598785"/>
                      <a:pt x="596617" y="583406"/>
                    </a:cubicBezTo>
                    <a:cubicBezTo>
                      <a:pt x="600585" y="567531"/>
                      <a:pt x="604306" y="539998"/>
                      <a:pt x="607779" y="500807"/>
                    </a:cubicBezTo>
                    <a:lnTo>
                      <a:pt x="679216" y="526851"/>
                    </a:lnTo>
                    <a:cubicBezTo>
                      <a:pt x="671279" y="595808"/>
                      <a:pt x="660613" y="637232"/>
                      <a:pt x="647218" y="651123"/>
                    </a:cubicBezTo>
                    <a:cubicBezTo>
                      <a:pt x="634320" y="664517"/>
                      <a:pt x="608771" y="671215"/>
                      <a:pt x="570572" y="671215"/>
                    </a:cubicBezTo>
                    <a:lnTo>
                      <a:pt x="329470" y="671215"/>
                    </a:lnTo>
                    <a:cubicBezTo>
                      <a:pt x="297720" y="671215"/>
                      <a:pt x="275396" y="665262"/>
                      <a:pt x="262497" y="653355"/>
                    </a:cubicBezTo>
                    <a:cubicBezTo>
                      <a:pt x="250095" y="640953"/>
                      <a:pt x="243894" y="617885"/>
                      <a:pt x="243894" y="584150"/>
                    </a:cubicBezTo>
                    <a:lnTo>
                      <a:pt x="243894" y="417463"/>
                    </a:lnTo>
                    <a:cubicBezTo>
                      <a:pt x="231492" y="427881"/>
                      <a:pt x="208671" y="443508"/>
                      <a:pt x="175433" y="464344"/>
                    </a:cubicBezTo>
                    <a:lnTo>
                      <a:pt x="133017" y="401836"/>
                    </a:lnTo>
                    <a:cubicBezTo>
                      <a:pt x="215368" y="364629"/>
                      <a:pt x="267458" y="322709"/>
                      <a:pt x="289286" y="276076"/>
                    </a:cubicBezTo>
                    <a:lnTo>
                      <a:pt x="170224" y="276076"/>
                    </a:lnTo>
                    <a:lnTo>
                      <a:pt x="170224" y="213568"/>
                    </a:lnTo>
                    <a:lnTo>
                      <a:pt x="284077" y="213568"/>
                    </a:lnTo>
                    <a:lnTo>
                      <a:pt x="284077" y="139154"/>
                    </a:lnTo>
                    <a:lnTo>
                      <a:pt x="185107" y="139154"/>
                    </a:lnTo>
                    <a:lnTo>
                      <a:pt x="185107" y="98970"/>
                    </a:lnTo>
                    <a:lnTo>
                      <a:pt x="139714" y="155525"/>
                    </a:lnTo>
                    <a:cubicBezTo>
                      <a:pt x="99034" y="118318"/>
                      <a:pt x="62075" y="89297"/>
                      <a:pt x="28837" y="68461"/>
                    </a:cubicBezTo>
                    <a:lnTo>
                      <a:pt x="77950" y="13394"/>
                    </a:lnTo>
                    <a:cubicBezTo>
                      <a:pt x="120118" y="40183"/>
                      <a:pt x="155837" y="64740"/>
                      <a:pt x="185107" y="87064"/>
                    </a:cubicBezTo>
                    <a:lnTo>
                      <a:pt x="185107" y="77390"/>
                    </a:lnTo>
                    <a:lnTo>
                      <a:pt x="284077" y="7739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" name="Google Shape;89;p15"/>
          <p:cNvSpPr/>
          <p:nvPr/>
        </p:nvSpPr>
        <p:spPr>
          <a:xfrm>
            <a:off x="7521067" y="22118"/>
            <a:ext cx="4006850" cy="4626610"/>
          </a:xfrm>
          <a:custGeom>
            <a:avLst/>
            <a:gdLst/>
            <a:ahLst/>
            <a:cxnLst/>
            <a:rect l="l" t="t" r="r" b="b"/>
            <a:pathLst>
              <a:path w="4006850" h="4626610" extrusionOk="0">
                <a:moveTo>
                  <a:pt x="2003234" y="0"/>
                </a:moveTo>
                <a:lnTo>
                  <a:pt x="0" y="1156550"/>
                </a:lnTo>
                <a:lnTo>
                  <a:pt x="0" y="3469716"/>
                </a:lnTo>
                <a:lnTo>
                  <a:pt x="2003234" y="4626292"/>
                </a:lnTo>
                <a:lnTo>
                  <a:pt x="4006532" y="3469716"/>
                </a:lnTo>
                <a:lnTo>
                  <a:pt x="4006532" y="1156550"/>
                </a:lnTo>
                <a:lnTo>
                  <a:pt x="200323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60062" t="-1354" r="-60060" b="-1356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989990" y="3602191"/>
            <a:ext cx="6705600" cy="272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6516000" y="1123950"/>
            <a:ext cx="5674995" cy="5734050"/>
          </a:xfrm>
          <a:custGeom>
            <a:avLst/>
            <a:gdLst/>
            <a:ahLst/>
            <a:cxnLst/>
            <a:rect l="l" t="t" r="r" b="b"/>
            <a:pathLst>
              <a:path w="5674995" h="5734050" extrusionOk="0">
                <a:moveTo>
                  <a:pt x="5000929" y="0"/>
                </a:moveTo>
                <a:lnTo>
                  <a:pt x="0" y="2887332"/>
                </a:lnTo>
                <a:lnTo>
                  <a:pt x="0" y="5733973"/>
                </a:lnTo>
                <a:lnTo>
                  <a:pt x="5674804" y="5733973"/>
                </a:lnTo>
                <a:lnTo>
                  <a:pt x="5674804" y="389064"/>
                </a:lnTo>
                <a:lnTo>
                  <a:pt x="500092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35934" t="5790" r="-35975" b="-578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74949" y="5785176"/>
            <a:ext cx="1790700" cy="1073150"/>
          </a:xfrm>
          <a:custGeom>
            <a:avLst/>
            <a:gdLst/>
            <a:ahLst/>
            <a:cxnLst/>
            <a:rect l="l" t="t" r="r" b="b"/>
            <a:pathLst>
              <a:path w="1790700" h="1073150" extrusionOk="0">
                <a:moveTo>
                  <a:pt x="895286" y="0"/>
                </a:moveTo>
                <a:lnTo>
                  <a:pt x="0" y="516902"/>
                </a:lnTo>
                <a:lnTo>
                  <a:pt x="0" y="1072819"/>
                </a:lnTo>
                <a:lnTo>
                  <a:pt x="14427" y="1072819"/>
                </a:lnTo>
                <a:lnTo>
                  <a:pt x="14493" y="525221"/>
                </a:lnTo>
                <a:lnTo>
                  <a:pt x="895286" y="16662"/>
                </a:lnTo>
                <a:lnTo>
                  <a:pt x="924145" y="16662"/>
                </a:lnTo>
                <a:lnTo>
                  <a:pt x="895286" y="0"/>
                </a:lnTo>
                <a:close/>
              </a:path>
              <a:path w="1790700" h="1073150" extrusionOk="0">
                <a:moveTo>
                  <a:pt x="924145" y="16662"/>
                </a:moveTo>
                <a:lnTo>
                  <a:pt x="895286" y="16662"/>
                </a:lnTo>
                <a:lnTo>
                  <a:pt x="1776158" y="525221"/>
                </a:lnTo>
                <a:lnTo>
                  <a:pt x="1776158" y="1072819"/>
                </a:lnTo>
                <a:lnTo>
                  <a:pt x="1790585" y="1072819"/>
                </a:lnTo>
                <a:lnTo>
                  <a:pt x="1790541" y="516902"/>
                </a:lnTo>
                <a:lnTo>
                  <a:pt x="924145" y="16662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0" y="5051511"/>
            <a:ext cx="1285240" cy="1483995"/>
          </a:xfrm>
          <a:custGeom>
            <a:avLst/>
            <a:gdLst/>
            <a:ahLst/>
            <a:cxnLst/>
            <a:rect l="l" t="t" r="r" b="b"/>
            <a:pathLst>
              <a:path w="1285240" h="1483995" extrusionOk="0">
                <a:moveTo>
                  <a:pt x="0" y="0"/>
                </a:moveTo>
                <a:lnTo>
                  <a:pt x="0" y="16675"/>
                </a:lnTo>
                <a:lnTo>
                  <a:pt x="1255801" y="741895"/>
                </a:lnTo>
                <a:lnTo>
                  <a:pt x="0" y="1467142"/>
                </a:lnTo>
                <a:lnTo>
                  <a:pt x="0" y="1483804"/>
                </a:lnTo>
                <a:lnTo>
                  <a:pt x="1284668" y="741895"/>
                </a:lnTo>
                <a:lnTo>
                  <a:pt x="0" y="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0" y="6293773"/>
            <a:ext cx="389890" cy="564515"/>
          </a:xfrm>
          <a:custGeom>
            <a:avLst/>
            <a:gdLst/>
            <a:ahLst/>
            <a:cxnLst/>
            <a:rect l="l" t="t" r="r" b="b"/>
            <a:pathLst>
              <a:path w="389890" h="564515" extrusionOk="0">
                <a:moveTo>
                  <a:pt x="389369" y="24993"/>
                </a:moveTo>
                <a:lnTo>
                  <a:pt x="374954" y="24993"/>
                </a:lnTo>
                <a:lnTo>
                  <a:pt x="374954" y="564222"/>
                </a:lnTo>
                <a:lnTo>
                  <a:pt x="389369" y="564222"/>
                </a:lnTo>
                <a:lnTo>
                  <a:pt x="389369" y="24993"/>
                </a:lnTo>
                <a:close/>
              </a:path>
              <a:path w="389890" h="564515" extrusionOk="0">
                <a:moveTo>
                  <a:pt x="389369" y="0"/>
                </a:moveTo>
                <a:lnTo>
                  <a:pt x="0" y="224866"/>
                </a:lnTo>
                <a:lnTo>
                  <a:pt x="0" y="241528"/>
                </a:lnTo>
                <a:lnTo>
                  <a:pt x="374954" y="24993"/>
                </a:lnTo>
                <a:lnTo>
                  <a:pt x="389369" y="24993"/>
                </a:lnTo>
                <a:lnTo>
                  <a:pt x="389369" y="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0176129" y="459657"/>
            <a:ext cx="2016125" cy="2343785"/>
          </a:xfrm>
          <a:custGeom>
            <a:avLst/>
            <a:gdLst/>
            <a:ahLst/>
            <a:cxnLst/>
            <a:rect l="l" t="t" r="r" b="b"/>
            <a:pathLst>
              <a:path w="2016125" h="2343785" extrusionOk="0">
                <a:moveTo>
                  <a:pt x="1014603" y="0"/>
                </a:moveTo>
                <a:lnTo>
                  <a:pt x="0" y="585787"/>
                </a:lnTo>
                <a:lnTo>
                  <a:pt x="0" y="1757299"/>
                </a:lnTo>
                <a:lnTo>
                  <a:pt x="4089" y="1759750"/>
                </a:lnTo>
                <a:lnTo>
                  <a:pt x="1014603" y="2343162"/>
                </a:lnTo>
                <a:lnTo>
                  <a:pt x="2015870" y="1765096"/>
                </a:lnTo>
                <a:lnTo>
                  <a:pt x="2015870" y="578091"/>
                </a:lnTo>
                <a:lnTo>
                  <a:pt x="1014603" y="0"/>
                </a:lnTo>
                <a:close/>
              </a:path>
            </a:pathLst>
          </a:custGeom>
          <a:solidFill>
            <a:srgbClr val="3351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858142" y="869973"/>
            <a:ext cx="6304658" cy="93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2"/>
          </p:nvPr>
        </p:nvSpPr>
        <p:spPr>
          <a:xfrm>
            <a:off x="920051" y="1871505"/>
            <a:ext cx="4995862" cy="271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3"/>
          </p:nvPr>
        </p:nvSpPr>
        <p:spPr>
          <a:xfrm>
            <a:off x="10307891" y="1107325"/>
            <a:ext cx="1752600" cy="191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4"/>
          </p:nvPr>
        </p:nvSpPr>
        <p:spPr>
          <a:xfrm>
            <a:off x="990600" y="4728691"/>
            <a:ext cx="3276600" cy="451176"/>
          </a:xfrm>
          <a:prstGeom prst="rect">
            <a:avLst/>
          </a:prstGeom>
          <a:solidFill>
            <a:srgbClr val="C0A06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訂版面配置">
  <p:cSld name="1_自訂版面配置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7838009" y="0"/>
            <a:ext cx="4354195" cy="6858000"/>
          </a:xfrm>
          <a:custGeom>
            <a:avLst/>
            <a:gdLst/>
            <a:ahLst/>
            <a:cxnLst/>
            <a:rect l="l" t="t" r="r" b="b"/>
            <a:pathLst>
              <a:path w="4354195" h="6858000" extrusionOk="0">
                <a:moveTo>
                  <a:pt x="4353990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4353990" y="6858000"/>
                </a:lnTo>
                <a:lnTo>
                  <a:pt x="4353990" y="0"/>
                </a:lnTo>
                <a:close/>
              </a:path>
            </a:pathLst>
          </a:custGeom>
          <a:solidFill>
            <a:srgbClr val="9F864F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081640" y="5463454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 extrusionOk="0">
                <a:moveTo>
                  <a:pt x="895311" y="0"/>
                </a:moveTo>
                <a:lnTo>
                  <a:pt x="65" y="516877"/>
                </a:lnTo>
                <a:lnTo>
                  <a:pt x="0" y="1394548"/>
                </a:lnTo>
                <a:lnTo>
                  <a:pt x="14427" y="1394548"/>
                </a:lnTo>
                <a:lnTo>
                  <a:pt x="14427" y="525208"/>
                </a:lnTo>
                <a:lnTo>
                  <a:pt x="895311" y="16649"/>
                </a:lnTo>
                <a:lnTo>
                  <a:pt x="924150" y="16649"/>
                </a:lnTo>
                <a:lnTo>
                  <a:pt x="895311" y="0"/>
                </a:lnTo>
                <a:close/>
              </a:path>
              <a:path w="1790700" h="1395095" extrusionOk="0">
                <a:moveTo>
                  <a:pt x="924150" y="16649"/>
                </a:moveTo>
                <a:lnTo>
                  <a:pt x="895311" y="16649"/>
                </a:lnTo>
                <a:lnTo>
                  <a:pt x="1776092" y="525208"/>
                </a:lnTo>
                <a:lnTo>
                  <a:pt x="1776158" y="1394548"/>
                </a:lnTo>
                <a:lnTo>
                  <a:pt x="1790585" y="1394548"/>
                </a:lnTo>
                <a:lnTo>
                  <a:pt x="1790585" y="516877"/>
                </a:lnTo>
                <a:lnTo>
                  <a:pt x="924150" y="16649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962516" y="1888958"/>
            <a:ext cx="6229985" cy="4617085"/>
          </a:xfrm>
          <a:custGeom>
            <a:avLst/>
            <a:gdLst/>
            <a:ahLst/>
            <a:cxnLst/>
            <a:rect l="l" t="t" r="r" b="b"/>
            <a:pathLst>
              <a:path w="6229984" h="4617084" extrusionOk="0">
                <a:moveTo>
                  <a:pt x="6229489" y="0"/>
                </a:moveTo>
                <a:lnTo>
                  <a:pt x="0" y="3582708"/>
                </a:lnTo>
                <a:lnTo>
                  <a:pt x="1790230" y="4616602"/>
                </a:lnTo>
                <a:lnTo>
                  <a:pt x="1819263" y="4599927"/>
                </a:lnTo>
                <a:lnTo>
                  <a:pt x="1790230" y="4599927"/>
                </a:lnTo>
                <a:lnTo>
                  <a:pt x="28854" y="3582708"/>
                </a:lnTo>
                <a:lnTo>
                  <a:pt x="6229489" y="16637"/>
                </a:lnTo>
                <a:lnTo>
                  <a:pt x="6229489" y="0"/>
                </a:lnTo>
                <a:close/>
              </a:path>
              <a:path w="6229984" h="4617084" extrusionOk="0">
                <a:moveTo>
                  <a:pt x="6229489" y="2050288"/>
                </a:moveTo>
                <a:lnTo>
                  <a:pt x="1790230" y="4599927"/>
                </a:lnTo>
                <a:lnTo>
                  <a:pt x="1819263" y="4599927"/>
                </a:lnTo>
                <a:lnTo>
                  <a:pt x="6229489" y="2066937"/>
                </a:lnTo>
                <a:lnTo>
                  <a:pt x="6229489" y="2050288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857805" y="5972022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 extrusionOk="0">
                <a:moveTo>
                  <a:pt x="0" y="0"/>
                </a:moveTo>
                <a:lnTo>
                  <a:pt x="0" y="885977"/>
                </a:lnTo>
                <a:lnTo>
                  <a:pt x="14427" y="885977"/>
                </a:lnTo>
                <a:lnTo>
                  <a:pt x="14427" y="25018"/>
                </a:lnTo>
                <a:lnTo>
                  <a:pt x="43321" y="25018"/>
                </a:lnTo>
                <a:lnTo>
                  <a:pt x="0" y="0"/>
                </a:lnTo>
                <a:close/>
              </a:path>
              <a:path w="1534159" h="886459" extrusionOk="0">
                <a:moveTo>
                  <a:pt x="43321" y="25018"/>
                </a:moveTo>
                <a:lnTo>
                  <a:pt x="14427" y="25018"/>
                </a:lnTo>
                <a:lnTo>
                  <a:pt x="1505254" y="885977"/>
                </a:lnTo>
                <a:lnTo>
                  <a:pt x="1534109" y="885977"/>
                </a:lnTo>
                <a:lnTo>
                  <a:pt x="43321" y="25018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838009" y="0"/>
            <a:ext cx="4354195" cy="6858000"/>
          </a:xfrm>
          <a:custGeom>
            <a:avLst/>
            <a:gdLst/>
            <a:ahLst/>
            <a:cxnLst/>
            <a:rect l="l" t="t" r="r" b="b"/>
            <a:pathLst>
              <a:path w="4354195" h="6858000" extrusionOk="0">
                <a:moveTo>
                  <a:pt x="4353990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4353990" y="6858000"/>
                </a:lnTo>
                <a:lnTo>
                  <a:pt x="4353990" y="0"/>
                </a:lnTo>
                <a:close/>
              </a:path>
            </a:pathLst>
          </a:custGeom>
          <a:solidFill>
            <a:srgbClr val="9F864F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6509613" y="1586230"/>
            <a:ext cx="4790440" cy="3581400"/>
          </a:xfrm>
          <a:custGeom>
            <a:avLst/>
            <a:gdLst/>
            <a:ahLst/>
            <a:cxnLst/>
            <a:rect l="l" t="t" r="r" b="b"/>
            <a:pathLst>
              <a:path w="4790440" h="3581400" extrusionOk="0">
                <a:moveTo>
                  <a:pt x="4789868" y="3581222"/>
                </a:moveTo>
                <a:lnTo>
                  <a:pt x="0" y="3581222"/>
                </a:lnTo>
                <a:lnTo>
                  <a:pt x="0" y="0"/>
                </a:lnTo>
                <a:lnTo>
                  <a:pt x="4789868" y="0"/>
                </a:lnTo>
                <a:lnTo>
                  <a:pt x="4789868" y="3581222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858142" y="869973"/>
            <a:ext cx="6533258" cy="93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2"/>
          </p:nvPr>
        </p:nvSpPr>
        <p:spPr>
          <a:xfrm>
            <a:off x="884007" y="1927529"/>
            <a:ext cx="555649" cy="113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A06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3"/>
          </p:nvPr>
        </p:nvSpPr>
        <p:spPr>
          <a:xfrm>
            <a:off x="2369783" y="4372352"/>
            <a:ext cx="4005262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4"/>
          </p:nvPr>
        </p:nvSpPr>
        <p:spPr>
          <a:xfrm>
            <a:off x="2369783" y="3130693"/>
            <a:ext cx="4005262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5"/>
          </p:nvPr>
        </p:nvSpPr>
        <p:spPr>
          <a:xfrm>
            <a:off x="2369783" y="1879409"/>
            <a:ext cx="4005262" cy="121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6"/>
          </p:nvPr>
        </p:nvSpPr>
        <p:spPr>
          <a:xfrm>
            <a:off x="884007" y="4377718"/>
            <a:ext cx="555649" cy="113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A06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7"/>
          </p:nvPr>
        </p:nvSpPr>
        <p:spPr>
          <a:xfrm>
            <a:off x="884007" y="3098993"/>
            <a:ext cx="555649" cy="113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A061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8"/>
          </p:nvPr>
        </p:nvSpPr>
        <p:spPr>
          <a:xfrm>
            <a:off x="1143001" y="1938079"/>
            <a:ext cx="990600" cy="9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9"/>
          </p:nvPr>
        </p:nvSpPr>
        <p:spPr>
          <a:xfrm>
            <a:off x="1143001" y="2962749"/>
            <a:ext cx="1177530" cy="9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3"/>
          </p:nvPr>
        </p:nvSpPr>
        <p:spPr>
          <a:xfrm>
            <a:off x="1143000" y="4209135"/>
            <a:ext cx="1177531" cy="99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000" b="1" i="0" u="none" strike="noStrike" cap="none">
                <a:solidFill>
                  <a:srgbClr val="C0A06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0" y="0"/>
            <a:ext cx="8529320" cy="6858000"/>
          </a:xfrm>
          <a:custGeom>
            <a:avLst/>
            <a:gdLst/>
            <a:ahLst/>
            <a:cxnLst/>
            <a:rect l="l" t="t" r="r" b="b"/>
            <a:pathLst>
              <a:path w="8529320" h="6858000" extrusionOk="0">
                <a:moveTo>
                  <a:pt x="6581736" y="0"/>
                </a:moveTo>
                <a:lnTo>
                  <a:pt x="0" y="0"/>
                </a:lnTo>
                <a:lnTo>
                  <a:pt x="0" y="6858000"/>
                </a:lnTo>
                <a:lnTo>
                  <a:pt x="8528850" y="6858000"/>
                </a:lnTo>
                <a:lnTo>
                  <a:pt x="6602818" y="5746457"/>
                </a:lnTo>
                <a:lnTo>
                  <a:pt x="6582689" y="5734418"/>
                </a:lnTo>
                <a:lnTo>
                  <a:pt x="6581736" y="0"/>
                </a:lnTo>
                <a:close/>
              </a:path>
            </a:pathLst>
          </a:custGeom>
          <a:solidFill>
            <a:srgbClr val="3351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8804239" y="5463452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 extrusionOk="0">
                <a:moveTo>
                  <a:pt x="895311" y="0"/>
                </a:moveTo>
                <a:lnTo>
                  <a:pt x="43" y="516889"/>
                </a:lnTo>
                <a:lnTo>
                  <a:pt x="0" y="1394547"/>
                </a:lnTo>
                <a:lnTo>
                  <a:pt x="14439" y="1394547"/>
                </a:lnTo>
                <a:lnTo>
                  <a:pt x="14439" y="525208"/>
                </a:lnTo>
                <a:lnTo>
                  <a:pt x="895311" y="16649"/>
                </a:lnTo>
                <a:lnTo>
                  <a:pt x="924149" y="16649"/>
                </a:lnTo>
                <a:lnTo>
                  <a:pt x="895311" y="0"/>
                </a:lnTo>
                <a:close/>
              </a:path>
              <a:path w="1790700" h="1395095" extrusionOk="0">
                <a:moveTo>
                  <a:pt x="924149" y="16649"/>
                </a:moveTo>
                <a:lnTo>
                  <a:pt x="895311" y="16649"/>
                </a:lnTo>
                <a:lnTo>
                  <a:pt x="1776105" y="525208"/>
                </a:lnTo>
                <a:lnTo>
                  <a:pt x="1776171" y="1394547"/>
                </a:lnTo>
                <a:lnTo>
                  <a:pt x="1790585" y="1394547"/>
                </a:lnTo>
                <a:lnTo>
                  <a:pt x="1790585" y="516889"/>
                </a:lnTo>
                <a:lnTo>
                  <a:pt x="924149" y="16649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9685130" y="4029916"/>
            <a:ext cx="2506980" cy="2475865"/>
          </a:xfrm>
          <a:custGeom>
            <a:avLst/>
            <a:gdLst/>
            <a:ahLst/>
            <a:cxnLst/>
            <a:rect l="l" t="t" r="r" b="b"/>
            <a:pathLst>
              <a:path w="2506979" h="2475865" extrusionOk="0">
                <a:moveTo>
                  <a:pt x="2506869" y="0"/>
                </a:moveTo>
                <a:lnTo>
                  <a:pt x="0" y="1441756"/>
                </a:lnTo>
                <a:lnTo>
                  <a:pt x="1790230" y="2475638"/>
                </a:lnTo>
                <a:lnTo>
                  <a:pt x="1819241" y="2458975"/>
                </a:lnTo>
                <a:lnTo>
                  <a:pt x="1790230" y="2458975"/>
                </a:lnTo>
                <a:lnTo>
                  <a:pt x="28854" y="1441756"/>
                </a:lnTo>
                <a:lnTo>
                  <a:pt x="2506869" y="16614"/>
                </a:lnTo>
                <a:lnTo>
                  <a:pt x="2506869" y="0"/>
                </a:lnTo>
                <a:close/>
              </a:path>
              <a:path w="2506979" h="2475865" extrusionOk="0">
                <a:moveTo>
                  <a:pt x="2506869" y="2047379"/>
                </a:moveTo>
                <a:lnTo>
                  <a:pt x="1790230" y="2458975"/>
                </a:lnTo>
                <a:lnTo>
                  <a:pt x="1819241" y="2458975"/>
                </a:lnTo>
                <a:lnTo>
                  <a:pt x="2506869" y="2064039"/>
                </a:lnTo>
                <a:lnTo>
                  <a:pt x="2506869" y="2047379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0580405" y="5972030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 extrusionOk="0">
                <a:moveTo>
                  <a:pt x="0" y="0"/>
                </a:moveTo>
                <a:lnTo>
                  <a:pt x="0" y="885969"/>
                </a:lnTo>
                <a:lnTo>
                  <a:pt x="14427" y="885969"/>
                </a:lnTo>
                <a:lnTo>
                  <a:pt x="14427" y="25006"/>
                </a:lnTo>
                <a:lnTo>
                  <a:pt x="43299" y="25006"/>
                </a:lnTo>
                <a:lnTo>
                  <a:pt x="0" y="0"/>
                </a:lnTo>
                <a:close/>
              </a:path>
              <a:path w="1534159" h="886459" extrusionOk="0">
                <a:moveTo>
                  <a:pt x="43299" y="25006"/>
                </a:moveTo>
                <a:lnTo>
                  <a:pt x="14427" y="25006"/>
                </a:lnTo>
                <a:lnTo>
                  <a:pt x="1505249" y="885969"/>
                </a:lnTo>
                <a:lnTo>
                  <a:pt x="1534106" y="885969"/>
                </a:lnTo>
                <a:lnTo>
                  <a:pt x="43299" y="25006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1143000" y="2667000"/>
            <a:ext cx="1460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Lorem ipsum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3429000" y="2667000"/>
            <a:ext cx="1846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Aenean massaum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021973" y="4940644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Nulla consequat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664641" y="4940644"/>
            <a:ext cx="1375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Donec quam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18"/>
          <p:cNvGrpSpPr/>
          <p:nvPr/>
        </p:nvGrpSpPr>
        <p:grpSpPr>
          <a:xfrm>
            <a:off x="1224695" y="1432194"/>
            <a:ext cx="3602036" cy="3415152"/>
            <a:chOff x="1224695" y="1432194"/>
            <a:chExt cx="3602036" cy="3415152"/>
          </a:xfrm>
        </p:grpSpPr>
        <p:sp>
          <p:nvSpPr>
            <p:cNvPr id="128" name="Google Shape;128;p18"/>
            <p:cNvSpPr/>
            <p:nvPr/>
          </p:nvSpPr>
          <p:spPr>
            <a:xfrm>
              <a:off x="1354267" y="3937860"/>
              <a:ext cx="678180" cy="701040"/>
            </a:xfrm>
            <a:custGeom>
              <a:avLst/>
              <a:gdLst/>
              <a:ahLst/>
              <a:cxnLst/>
              <a:rect l="l" t="t" r="r" b="b"/>
              <a:pathLst>
                <a:path w="678180" h="701039" extrusionOk="0">
                  <a:moveTo>
                    <a:pt x="310614" y="119521"/>
                  </a:moveTo>
                  <a:lnTo>
                    <a:pt x="213995" y="119521"/>
                  </a:lnTo>
                  <a:lnTo>
                    <a:pt x="195178" y="172550"/>
                  </a:lnTo>
                  <a:lnTo>
                    <a:pt x="176572" y="225639"/>
                  </a:lnTo>
                  <a:lnTo>
                    <a:pt x="158221" y="278809"/>
                  </a:lnTo>
                  <a:lnTo>
                    <a:pt x="140169" y="332081"/>
                  </a:lnTo>
                  <a:lnTo>
                    <a:pt x="139966" y="332754"/>
                  </a:lnTo>
                  <a:lnTo>
                    <a:pt x="139992" y="333427"/>
                  </a:lnTo>
                  <a:lnTo>
                    <a:pt x="139788" y="334100"/>
                  </a:lnTo>
                  <a:lnTo>
                    <a:pt x="197650" y="352807"/>
                  </a:lnTo>
                  <a:lnTo>
                    <a:pt x="182651" y="426343"/>
                  </a:lnTo>
                  <a:lnTo>
                    <a:pt x="175807" y="460084"/>
                  </a:lnTo>
                  <a:lnTo>
                    <a:pt x="170357" y="487287"/>
                  </a:lnTo>
                  <a:lnTo>
                    <a:pt x="92443" y="660312"/>
                  </a:lnTo>
                  <a:lnTo>
                    <a:pt x="175120" y="700457"/>
                  </a:lnTo>
                  <a:lnTo>
                    <a:pt x="193770" y="661976"/>
                  </a:lnTo>
                  <a:lnTo>
                    <a:pt x="215294" y="621525"/>
                  </a:lnTo>
                  <a:lnTo>
                    <a:pt x="237503" y="577568"/>
                  </a:lnTo>
                  <a:lnTo>
                    <a:pt x="258205" y="528568"/>
                  </a:lnTo>
                  <a:lnTo>
                    <a:pt x="275209" y="472987"/>
                  </a:lnTo>
                  <a:lnTo>
                    <a:pt x="288957" y="412172"/>
                  </a:lnTo>
                  <a:lnTo>
                    <a:pt x="292887" y="394692"/>
                  </a:lnTo>
                  <a:lnTo>
                    <a:pt x="503895" y="394692"/>
                  </a:lnTo>
                  <a:lnTo>
                    <a:pt x="509879" y="372454"/>
                  </a:lnTo>
                  <a:lnTo>
                    <a:pt x="464197" y="303696"/>
                  </a:lnTo>
                  <a:lnTo>
                    <a:pt x="355663" y="296229"/>
                  </a:lnTo>
                  <a:lnTo>
                    <a:pt x="367193" y="257723"/>
                  </a:lnTo>
                  <a:lnTo>
                    <a:pt x="378612" y="219186"/>
                  </a:lnTo>
                  <a:lnTo>
                    <a:pt x="385219" y="196622"/>
                  </a:lnTo>
                  <a:lnTo>
                    <a:pt x="330987" y="196622"/>
                  </a:lnTo>
                  <a:lnTo>
                    <a:pt x="333262" y="188812"/>
                  </a:lnTo>
                  <a:lnTo>
                    <a:pt x="306349" y="188812"/>
                  </a:lnTo>
                  <a:lnTo>
                    <a:pt x="310614" y="119521"/>
                  </a:lnTo>
                  <a:close/>
                </a:path>
                <a:path w="678180" h="701039" extrusionOk="0">
                  <a:moveTo>
                    <a:pt x="503895" y="394692"/>
                  </a:moveTo>
                  <a:lnTo>
                    <a:pt x="292887" y="394692"/>
                  </a:lnTo>
                  <a:lnTo>
                    <a:pt x="402285" y="399594"/>
                  </a:lnTo>
                  <a:lnTo>
                    <a:pt x="375348" y="513297"/>
                  </a:lnTo>
                  <a:lnTo>
                    <a:pt x="464108" y="537135"/>
                  </a:lnTo>
                  <a:lnTo>
                    <a:pt x="471116" y="513297"/>
                  </a:lnTo>
                  <a:lnTo>
                    <a:pt x="478546" y="487287"/>
                  </a:lnTo>
                  <a:lnTo>
                    <a:pt x="486147" y="460084"/>
                  </a:lnTo>
                  <a:lnTo>
                    <a:pt x="494030" y="431357"/>
                  </a:lnTo>
                  <a:lnTo>
                    <a:pt x="503895" y="394692"/>
                  </a:lnTo>
                  <a:close/>
                </a:path>
                <a:path w="678180" h="701039" extrusionOk="0">
                  <a:moveTo>
                    <a:pt x="258581" y="0"/>
                  </a:moveTo>
                  <a:lnTo>
                    <a:pt x="95948" y="100356"/>
                  </a:lnTo>
                  <a:lnTo>
                    <a:pt x="61714" y="151547"/>
                  </a:lnTo>
                  <a:lnTo>
                    <a:pt x="39277" y="191135"/>
                  </a:lnTo>
                  <a:lnTo>
                    <a:pt x="21189" y="226453"/>
                  </a:lnTo>
                  <a:lnTo>
                    <a:pt x="0" y="264834"/>
                  </a:lnTo>
                  <a:lnTo>
                    <a:pt x="20854" y="276134"/>
                  </a:lnTo>
                  <a:lnTo>
                    <a:pt x="41905" y="287043"/>
                  </a:lnTo>
                  <a:lnTo>
                    <a:pt x="63148" y="297567"/>
                  </a:lnTo>
                  <a:lnTo>
                    <a:pt x="84582" y="307709"/>
                  </a:lnTo>
                  <a:lnTo>
                    <a:pt x="102011" y="270289"/>
                  </a:lnTo>
                  <a:lnTo>
                    <a:pt x="122037" y="229354"/>
                  </a:lnTo>
                  <a:lnTo>
                    <a:pt x="138438" y="193309"/>
                  </a:lnTo>
                  <a:lnTo>
                    <a:pt x="144995" y="170562"/>
                  </a:lnTo>
                  <a:lnTo>
                    <a:pt x="213995" y="119521"/>
                  </a:lnTo>
                  <a:lnTo>
                    <a:pt x="310614" y="119521"/>
                  </a:lnTo>
                  <a:lnTo>
                    <a:pt x="312521" y="88545"/>
                  </a:lnTo>
                  <a:lnTo>
                    <a:pt x="329590" y="65292"/>
                  </a:lnTo>
                  <a:lnTo>
                    <a:pt x="316293" y="42737"/>
                  </a:lnTo>
                  <a:lnTo>
                    <a:pt x="340321" y="18911"/>
                  </a:lnTo>
                  <a:lnTo>
                    <a:pt x="326702" y="14824"/>
                  </a:lnTo>
                  <a:lnTo>
                    <a:pt x="312954" y="11060"/>
                  </a:lnTo>
                  <a:lnTo>
                    <a:pt x="299057" y="7653"/>
                  </a:lnTo>
                  <a:lnTo>
                    <a:pt x="269951" y="1435"/>
                  </a:lnTo>
                  <a:lnTo>
                    <a:pt x="258581" y="0"/>
                  </a:lnTo>
                  <a:close/>
                </a:path>
                <a:path w="678180" h="701039" extrusionOk="0">
                  <a:moveTo>
                    <a:pt x="500143" y="142000"/>
                  </a:moveTo>
                  <a:lnTo>
                    <a:pt x="401066" y="142000"/>
                  </a:lnTo>
                  <a:lnTo>
                    <a:pt x="451497" y="216574"/>
                  </a:lnTo>
                  <a:lnTo>
                    <a:pt x="489737" y="239333"/>
                  </a:lnTo>
                  <a:lnTo>
                    <a:pt x="677583" y="242431"/>
                  </a:lnTo>
                  <a:lnTo>
                    <a:pt x="677831" y="225639"/>
                  </a:lnTo>
                  <a:lnTo>
                    <a:pt x="677739" y="188812"/>
                  </a:lnTo>
                  <a:lnTo>
                    <a:pt x="677355" y="170562"/>
                  </a:lnTo>
                  <a:lnTo>
                    <a:pt x="676740" y="154230"/>
                  </a:lnTo>
                  <a:lnTo>
                    <a:pt x="509460" y="154230"/>
                  </a:lnTo>
                  <a:lnTo>
                    <a:pt x="500143" y="142000"/>
                  </a:lnTo>
                  <a:close/>
                </a:path>
                <a:path w="678180" h="701039" extrusionOk="0">
                  <a:moveTo>
                    <a:pt x="401231" y="42343"/>
                  </a:moveTo>
                  <a:lnTo>
                    <a:pt x="408368" y="72518"/>
                  </a:lnTo>
                  <a:lnTo>
                    <a:pt x="384441" y="82983"/>
                  </a:lnTo>
                  <a:lnTo>
                    <a:pt x="384594" y="111863"/>
                  </a:lnTo>
                  <a:lnTo>
                    <a:pt x="330987" y="196622"/>
                  </a:lnTo>
                  <a:lnTo>
                    <a:pt x="385219" y="196622"/>
                  </a:lnTo>
                  <a:lnTo>
                    <a:pt x="389907" y="180612"/>
                  </a:lnTo>
                  <a:lnTo>
                    <a:pt x="401066" y="142000"/>
                  </a:lnTo>
                  <a:lnTo>
                    <a:pt x="500143" y="142000"/>
                  </a:lnTo>
                  <a:lnTo>
                    <a:pt x="439140" y="61926"/>
                  </a:lnTo>
                  <a:lnTo>
                    <a:pt x="406857" y="44781"/>
                  </a:lnTo>
                  <a:lnTo>
                    <a:pt x="405015" y="43892"/>
                  </a:lnTo>
                  <a:lnTo>
                    <a:pt x="403098" y="43206"/>
                  </a:lnTo>
                  <a:lnTo>
                    <a:pt x="401231" y="42343"/>
                  </a:lnTo>
                  <a:close/>
                </a:path>
                <a:path w="678180" h="701039" extrusionOk="0">
                  <a:moveTo>
                    <a:pt x="364693" y="25236"/>
                  </a:moveTo>
                  <a:lnTo>
                    <a:pt x="350685" y="53049"/>
                  </a:lnTo>
                  <a:lnTo>
                    <a:pt x="352412" y="59386"/>
                  </a:lnTo>
                  <a:lnTo>
                    <a:pt x="306349" y="188812"/>
                  </a:lnTo>
                  <a:lnTo>
                    <a:pt x="333262" y="188812"/>
                  </a:lnTo>
                  <a:lnTo>
                    <a:pt x="369379" y="64822"/>
                  </a:lnTo>
                  <a:lnTo>
                    <a:pt x="374523" y="60732"/>
                  </a:lnTo>
                  <a:lnTo>
                    <a:pt x="379387" y="30024"/>
                  </a:lnTo>
                  <a:lnTo>
                    <a:pt x="364693" y="25236"/>
                  </a:lnTo>
                  <a:close/>
                </a:path>
                <a:path w="678180" h="701039" extrusionOk="0">
                  <a:moveTo>
                    <a:pt x="676490" y="147588"/>
                  </a:moveTo>
                  <a:lnTo>
                    <a:pt x="509460" y="154230"/>
                  </a:lnTo>
                  <a:lnTo>
                    <a:pt x="676740" y="154230"/>
                  </a:lnTo>
                  <a:lnTo>
                    <a:pt x="676490" y="147588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234141" y="4237226"/>
              <a:ext cx="235078" cy="217298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248691" y="4187581"/>
              <a:ext cx="1073150" cy="659765"/>
            </a:xfrm>
            <a:custGeom>
              <a:avLst/>
              <a:gdLst/>
              <a:ahLst/>
              <a:cxnLst/>
              <a:rect l="l" t="t" r="r" b="b"/>
              <a:pathLst>
                <a:path w="1073150" h="659764" extrusionOk="0">
                  <a:moveTo>
                    <a:pt x="138125" y="421868"/>
                  </a:moveTo>
                  <a:lnTo>
                    <a:pt x="0" y="599452"/>
                  </a:lnTo>
                  <a:lnTo>
                    <a:pt x="77152" y="659460"/>
                  </a:lnTo>
                  <a:lnTo>
                    <a:pt x="167055" y="543852"/>
                  </a:lnTo>
                  <a:lnTo>
                    <a:pt x="410678" y="543852"/>
                  </a:lnTo>
                  <a:lnTo>
                    <a:pt x="447788" y="504977"/>
                  </a:lnTo>
                  <a:lnTo>
                    <a:pt x="312674" y="504977"/>
                  </a:lnTo>
                  <a:lnTo>
                    <a:pt x="138125" y="421868"/>
                  </a:lnTo>
                  <a:close/>
                </a:path>
                <a:path w="1073150" h="659764" extrusionOk="0">
                  <a:moveTo>
                    <a:pt x="410678" y="543852"/>
                  </a:moveTo>
                  <a:lnTo>
                    <a:pt x="167055" y="543852"/>
                  </a:lnTo>
                  <a:lnTo>
                    <a:pt x="334530" y="623620"/>
                  </a:lnTo>
                  <a:lnTo>
                    <a:pt x="410678" y="543852"/>
                  </a:lnTo>
                  <a:close/>
                </a:path>
                <a:path w="1073150" h="659764" extrusionOk="0">
                  <a:moveTo>
                    <a:pt x="476072" y="333794"/>
                  </a:moveTo>
                  <a:lnTo>
                    <a:pt x="312674" y="504977"/>
                  </a:lnTo>
                  <a:lnTo>
                    <a:pt x="447788" y="504977"/>
                  </a:lnTo>
                  <a:lnTo>
                    <a:pt x="513194" y="436460"/>
                  </a:lnTo>
                  <a:lnTo>
                    <a:pt x="748199" y="436460"/>
                  </a:lnTo>
                  <a:lnTo>
                    <a:pt x="822422" y="358228"/>
                  </a:lnTo>
                  <a:lnTo>
                    <a:pt x="687730" y="358228"/>
                  </a:lnTo>
                  <a:lnTo>
                    <a:pt x="476072" y="333794"/>
                  </a:lnTo>
                  <a:close/>
                </a:path>
                <a:path w="1073150" h="659764" extrusionOk="0">
                  <a:moveTo>
                    <a:pt x="748199" y="436460"/>
                  </a:moveTo>
                  <a:lnTo>
                    <a:pt x="513194" y="436460"/>
                  </a:lnTo>
                  <a:lnTo>
                    <a:pt x="725004" y="460908"/>
                  </a:lnTo>
                  <a:lnTo>
                    <a:pt x="748199" y="436460"/>
                  </a:lnTo>
                  <a:close/>
                </a:path>
                <a:path w="1073150" h="659764" extrusionOk="0">
                  <a:moveTo>
                    <a:pt x="1072857" y="0"/>
                  </a:moveTo>
                  <a:lnTo>
                    <a:pt x="887984" y="78689"/>
                  </a:lnTo>
                  <a:lnTo>
                    <a:pt x="926515" y="106514"/>
                  </a:lnTo>
                  <a:lnTo>
                    <a:pt x="687730" y="358228"/>
                  </a:lnTo>
                  <a:lnTo>
                    <a:pt x="822422" y="358228"/>
                  </a:lnTo>
                  <a:lnTo>
                    <a:pt x="1006462" y="164249"/>
                  </a:lnTo>
                  <a:lnTo>
                    <a:pt x="1059240" y="164249"/>
                  </a:lnTo>
                  <a:lnTo>
                    <a:pt x="1072857" y="0"/>
                  </a:lnTo>
                  <a:close/>
                </a:path>
                <a:path w="1073150" h="659764" extrusionOk="0">
                  <a:moveTo>
                    <a:pt x="1059240" y="164249"/>
                  </a:moveTo>
                  <a:lnTo>
                    <a:pt x="1006462" y="164249"/>
                  </a:lnTo>
                  <a:lnTo>
                    <a:pt x="1056259" y="200215"/>
                  </a:lnTo>
                  <a:lnTo>
                    <a:pt x="1059240" y="164249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674832" y="3805219"/>
              <a:ext cx="143700" cy="14382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104214" y="4571423"/>
              <a:ext cx="408305" cy="242570"/>
            </a:xfrm>
            <a:custGeom>
              <a:avLst/>
              <a:gdLst/>
              <a:ahLst/>
              <a:cxnLst/>
              <a:rect l="l" t="t" r="r" b="b"/>
              <a:pathLst>
                <a:path w="408304" h="242570" extrusionOk="0">
                  <a:moveTo>
                    <a:pt x="66967" y="7581"/>
                  </a:moveTo>
                  <a:lnTo>
                    <a:pt x="27903" y="26746"/>
                  </a:lnTo>
                  <a:lnTo>
                    <a:pt x="8928" y="69875"/>
                  </a:lnTo>
                  <a:lnTo>
                    <a:pt x="1993" y="171500"/>
                  </a:lnTo>
                  <a:lnTo>
                    <a:pt x="0" y="199923"/>
                  </a:lnTo>
                  <a:lnTo>
                    <a:pt x="48169" y="218081"/>
                  </a:lnTo>
                  <a:lnTo>
                    <a:pt x="98492" y="231428"/>
                  </a:lnTo>
                  <a:lnTo>
                    <a:pt x="150534" y="239638"/>
                  </a:lnTo>
                  <a:lnTo>
                    <a:pt x="204177" y="242442"/>
                  </a:lnTo>
                  <a:lnTo>
                    <a:pt x="257760" y="239637"/>
                  </a:lnTo>
                  <a:lnTo>
                    <a:pt x="258732" y="239483"/>
                  </a:lnTo>
                  <a:lnTo>
                    <a:pt x="197142" y="239483"/>
                  </a:lnTo>
                  <a:lnTo>
                    <a:pt x="195427" y="239267"/>
                  </a:lnTo>
                  <a:lnTo>
                    <a:pt x="193611" y="239128"/>
                  </a:lnTo>
                  <a:lnTo>
                    <a:pt x="260985" y="239128"/>
                  </a:lnTo>
                  <a:lnTo>
                    <a:pt x="287296" y="234975"/>
                  </a:lnTo>
                  <a:lnTo>
                    <a:pt x="169519" y="234975"/>
                  </a:lnTo>
                  <a:lnTo>
                    <a:pt x="169595" y="233895"/>
                  </a:lnTo>
                  <a:lnTo>
                    <a:pt x="106121" y="98107"/>
                  </a:lnTo>
                  <a:lnTo>
                    <a:pt x="129209" y="59753"/>
                  </a:lnTo>
                  <a:lnTo>
                    <a:pt x="79387" y="35534"/>
                  </a:lnTo>
                  <a:lnTo>
                    <a:pt x="113118" y="7759"/>
                  </a:lnTo>
                  <a:lnTo>
                    <a:pt x="67284" y="7759"/>
                  </a:lnTo>
                  <a:lnTo>
                    <a:pt x="66967" y="7581"/>
                  </a:lnTo>
                  <a:close/>
                </a:path>
                <a:path w="408304" h="242570" extrusionOk="0">
                  <a:moveTo>
                    <a:pt x="260985" y="239128"/>
                  </a:moveTo>
                  <a:lnTo>
                    <a:pt x="195961" y="239128"/>
                  </a:lnTo>
                  <a:lnTo>
                    <a:pt x="198285" y="239433"/>
                  </a:lnTo>
                  <a:lnTo>
                    <a:pt x="200063" y="239433"/>
                  </a:lnTo>
                  <a:lnTo>
                    <a:pt x="199580" y="239483"/>
                  </a:lnTo>
                  <a:lnTo>
                    <a:pt x="258732" y="239483"/>
                  </a:lnTo>
                  <a:lnTo>
                    <a:pt x="260985" y="239128"/>
                  </a:lnTo>
                  <a:close/>
                </a:path>
                <a:path w="408304" h="242570" extrusionOk="0">
                  <a:moveTo>
                    <a:pt x="222072" y="4038"/>
                  </a:moveTo>
                  <a:lnTo>
                    <a:pt x="182740" y="4038"/>
                  </a:lnTo>
                  <a:lnTo>
                    <a:pt x="170662" y="40131"/>
                  </a:lnTo>
                  <a:lnTo>
                    <a:pt x="179819" y="47599"/>
                  </a:lnTo>
                  <a:lnTo>
                    <a:pt x="169595" y="234975"/>
                  </a:lnTo>
                  <a:lnTo>
                    <a:pt x="287296" y="234975"/>
                  </a:lnTo>
                  <a:lnTo>
                    <a:pt x="304274" y="232295"/>
                  </a:lnTo>
                  <a:lnTo>
                    <a:pt x="235153" y="232295"/>
                  </a:lnTo>
                  <a:lnTo>
                    <a:pt x="225044" y="47599"/>
                  </a:lnTo>
                  <a:lnTo>
                    <a:pt x="234226" y="40131"/>
                  </a:lnTo>
                  <a:lnTo>
                    <a:pt x="222072" y="4038"/>
                  </a:lnTo>
                  <a:close/>
                </a:path>
                <a:path w="408304" h="242570" extrusionOk="0">
                  <a:moveTo>
                    <a:pt x="284226" y="0"/>
                  </a:moveTo>
                  <a:lnTo>
                    <a:pt x="283832" y="1320"/>
                  </a:lnTo>
                  <a:lnTo>
                    <a:pt x="325513" y="35534"/>
                  </a:lnTo>
                  <a:lnTo>
                    <a:pt x="275653" y="59753"/>
                  </a:lnTo>
                  <a:lnTo>
                    <a:pt x="298665" y="98107"/>
                  </a:lnTo>
                  <a:lnTo>
                    <a:pt x="236207" y="231927"/>
                  </a:lnTo>
                  <a:lnTo>
                    <a:pt x="235813" y="232105"/>
                  </a:lnTo>
                  <a:lnTo>
                    <a:pt x="235153" y="232295"/>
                  </a:lnTo>
                  <a:lnTo>
                    <a:pt x="304274" y="232295"/>
                  </a:lnTo>
                  <a:lnTo>
                    <a:pt x="309807" y="231417"/>
                  </a:lnTo>
                  <a:lnTo>
                    <a:pt x="360050" y="218081"/>
                  </a:lnTo>
                  <a:lnTo>
                    <a:pt x="408038" y="200012"/>
                  </a:lnTo>
                  <a:lnTo>
                    <a:pt x="399186" y="69875"/>
                  </a:lnTo>
                  <a:lnTo>
                    <a:pt x="380177" y="26746"/>
                  </a:lnTo>
                  <a:lnTo>
                    <a:pt x="341376" y="7581"/>
                  </a:lnTo>
                  <a:lnTo>
                    <a:pt x="291744" y="787"/>
                  </a:lnTo>
                  <a:lnTo>
                    <a:pt x="286296" y="126"/>
                  </a:lnTo>
                  <a:lnTo>
                    <a:pt x="284226" y="0"/>
                  </a:lnTo>
                  <a:close/>
                </a:path>
                <a:path w="408304" h="242570" extrusionOk="0">
                  <a:moveTo>
                    <a:pt x="120675" y="0"/>
                  </a:moveTo>
                  <a:lnTo>
                    <a:pt x="118376" y="215"/>
                  </a:lnTo>
                  <a:lnTo>
                    <a:pt x="115633" y="419"/>
                  </a:lnTo>
                  <a:lnTo>
                    <a:pt x="112814" y="749"/>
                  </a:lnTo>
                  <a:lnTo>
                    <a:pt x="112852" y="888"/>
                  </a:lnTo>
                  <a:lnTo>
                    <a:pt x="98622" y="2666"/>
                  </a:lnTo>
                  <a:lnTo>
                    <a:pt x="84227" y="4714"/>
                  </a:lnTo>
                  <a:lnTo>
                    <a:pt x="72816" y="6568"/>
                  </a:lnTo>
                  <a:lnTo>
                    <a:pt x="67538" y="7759"/>
                  </a:lnTo>
                  <a:lnTo>
                    <a:pt x="113118" y="7759"/>
                  </a:lnTo>
                  <a:lnTo>
                    <a:pt x="120938" y="1320"/>
                  </a:lnTo>
                  <a:lnTo>
                    <a:pt x="120878" y="711"/>
                  </a:lnTo>
                  <a:lnTo>
                    <a:pt x="120675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4019303" y="3967009"/>
              <a:ext cx="200266" cy="2002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4625618" y="3909454"/>
              <a:ext cx="200291" cy="2002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727674" y="4181891"/>
              <a:ext cx="200266" cy="20025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893256" y="4134589"/>
              <a:ext cx="552450" cy="186055"/>
            </a:xfrm>
            <a:custGeom>
              <a:avLst/>
              <a:gdLst/>
              <a:ahLst/>
              <a:cxnLst/>
              <a:rect l="l" t="t" r="r" b="b"/>
              <a:pathLst>
                <a:path w="552450" h="186054" extrusionOk="0">
                  <a:moveTo>
                    <a:pt x="545261" y="124967"/>
                  </a:moveTo>
                  <a:lnTo>
                    <a:pt x="6870" y="124967"/>
                  </a:lnTo>
                  <a:lnTo>
                    <a:pt x="9105" y="132105"/>
                  </a:lnTo>
                  <a:lnTo>
                    <a:pt x="10629" y="139534"/>
                  </a:lnTo>
                  <a:lnTo>
                    <a:pt x="10629" y="147396"/>
                  </a:lnTo>
                  <a:lnTo>
                    <a:pt x="9899" y="157694"/>
                  </a:lnTo>
                  <a:lnTo>
                    <a:pt x="7796" y="167539"/>
                  </a:lnTo>
                  <a:lnTo>
                    <a:pt x="4452" y="176873"/>
                  </a:lnTo>
                  <a:lnTo>
                    <a:pt x="0" y="185635"/>
                  </a:lnTo>
                  <a:lnTo>
                    <a:pt x="552157" y="185635"/>
                  </a:lnTo>
                  <a:lnTo>
                    <a:pt x="547712" y="176873"/>
                  </a:lnTo>
                  <a:lnTo>
                    <a:pt x="544358" y="167539"/>
                  </a:lnTo>
                  <a:lnTo>
                    <a:pt x="542240" y="157694"/>
                  </a:lnTo>
                  <a:lnTo>
                    <a:pt x="541502" y="147396"/>
                  </a:lnTo>
                  <a:lnTo>
                    <a:pt x="541502" y="139534"/>
                  </a:lnTo>
                  <a:lnTo>
                    <a:pt x="543051" y="132105"/>
                  </a:lnTo>
                  <a:lnTo>
                    <a:pt x="545261" y="124967"/>
                  </a:lnTo>
                  <a:close/>
                </a:path>
                <a:path w="552450" h="186054" extrusionOk="0">
                  <a:moveTo>
                    <a:pt x="191731" y="0"/>
                  </a:moveTo>
                  <a:lnTo>
                    <a:pt x="188064" y="30090"/>
                  </a:lnTo>
                  <a:lnTo>
                    <a:pt x="185180" y="60974"/>
                  </a:lnTo>
                  <a:lnTo>
                    <a:pt x="183107" y="92613"/>
                  </a:lnTo>
                  <a:lnTo>
                    <a:pt x="181876" y="124967"/>
                  </a:lnTo>
                  <a:lnTo>
                    <a:pt x="242569" y="124967"/>
                  </a:lnTo>
                  <a:lnTo>
                    <a:pt x="243894" y="93168"/>
                  </a:lnTo>
                  <a:lnTo>
                    <a:pt x="246083" y="62312"/>
                  </a:lnTo>
                  <a:lnTo>
                    <a:pt x="249083" y="32427"/>
                  </a:lnTo>
                  <a:lnTo>
                    <a:pt x="252184" y="8610"/>
                  </a:lnTo>
                  <a:lnTo>
                    <a:pt x="226212" y="8610"/>
                  </a:lnTo>
                  <a:lnTo>
                    <a:pt x="217029" y="8011"/>
                  </a:lnTo>
                  <a:lnTo>
                    <a:pt x="208195" y="6296"/>
                  </a:lnTo>
                  <a:lnTo>
                    <a:pt x="199656" y="3543"/>
                  </a:lnTo>
                  <a:lnTo>
                    <a:pt x="191731" y="0"/>
                  </a:lnTo>
                  <a:close/>
                </a:path>
                <a:path w="552450" h="186054" extrusionOk="0">
                  <a:moveTo>
                    <a:pt x="252844" y="3543"/>
                  </a:moveTo>
                  <a:lnTo>
                    <a:pt x="246486" y="5658"/>
                  </a:lnTo>
                  <a:lnTo>
                    <a:pt x="239928" y="7253"/>
                  </a:lnTo>
                  <a:lnTo>
                    <a:pt x="233170" y="8259"/>
                  </a:lnTo>
                  <a:lnTo>
                    <a:pt x="226212" y="8610"/>
                  </a:lnTo>
                  <a:lnTo>
                    <a:pt x="252184" y="8610"/>
                  </a:lnTo>
                  <a:lnTo>
                    <a:pt x="252844" y="3543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3795810" y="3765882"/>
              <a:ext cx="898525" cy="447675"/>
            </a:xfrm>
            <a:custGeom>
              <a:avLst/>
              <a:gdLst/>
              <a:ahLst/>
              <a:cxnLst/>
              <a:rect l="l" t="t" r="r" b="b"/>
              <a:pathLst>
                <a:path w="898525" h="447675" extrusionOk="0">
                  <a:moveTo>
                    <a:pt x="729620" y="332422"/>
                  </a:moveTo>
                  <a:lnTo>
                    <a:pt x="668172" y="332422"/>
                  </a:lnTo>
                  <a:lnTo>
                    <a:pt x="672921" y="359624"/>
                  </a:lnTo>
                  <a:lnTo>
                    <a:pt x="676968" y="387897"/>
                  </a:lnTo>
                  <a:lnTo>
                    <a:pt x="680275" y="417192"/>
                  </a:lnTo>
                  <a:lnTo>
                    <a:pt x="682802" y="447459"/>
                  </a:lnTo>
                  <a:lnTo>
                    <a:pt x="690355" y="444342"/>
                  </a:lnTo>
                  <a:lnTo>
                    <a:pt x="698269" y="442006"/>
                  </a:lnTo>
                  <a:lnTo>
                    <a:pt x="706514" y="440538"/>
                  </a:lnTo>
                  <a:lnTo>
                    <a:pt x="715060" y="440029"/>
                  </a:lnTo>
                  <a:lnTo>
                    <a:pt x="743011" y="440029"/>
                  </a:lnTo>
                  <a:lnTo>
                    <a:pt x="740913" y="414362"/>
                  </a:lnTo>
                  <a:lnTo>
                    <a:pt x="737535" y="383811"/>
                  </a:lnTo>
                  <a:lnTo>
                    <a:pt x="733349" y="354058"/>
                  </a:lnTo>
                  <a:lnTo>
                    <a:pt x="729620" y="332422"/>
                  </a:lnTo>
                  <a:close/>
                </a:path>
                <a:path w="898525" h="447675" extrusionOk="0">
                  <a:moveTo>
                    <a:pt x="512584" y="0"/>
                  </a:moveTo>
                  <a:lnTo>
                    <a:pt x="464388" y="2247"/>
                  </a:lnTo>
                  <a:lnTo>
                    <a:pt x="417425" y="8858"/>
                  </a:lnTo>
                  <a:lnTo>
                    <a:pt x="371892" y="19630"/>
                  </a:lnTo>
                  <a:lnTo>
                    <a:pt x="327987" y="34364"/>
                  </a:lnTo>
                  <a:lnTo>
                    <a:pt x="285907" y="52860"/>
                  </a:lnTo>
                  <a:lnTo>
                    <a:pt x="245813" y="74942"/>
                  </a:lnTo>
                  <a:lnTo>
                    <a:pt x="208014" y="100336"/>
                  </a:lnTo>
                  <a:lnTo>
                    <a:pt x="172596" y="128916"/>
                  </a:lnTo>
                  <a:lnTo>
                    <a:pt x="139793" y="160456"/>
                  </a:lnTo>
                  <a:lnTo>
                    <a:pt x="109803" y="194758"/>
                  </a:lnTo>
                  <a:lnTo>
                    <a:pt x="82824" y="231620"/>
                  </a:lnTo>
                  <a:lnTo>
                    <a:pt x="59053" y="270842"/>
                  </a:lnTo>
                  <a:lnTo>
                    <a:pt x="38687" y="312225"/>
                  </a:lnTo>
                  <a:lnTo>
                    <a:pt x="21925" y="355567"/>
                  </a:lnTo>
                  <a:lnTo>
                    <a:pt x="8963" y="400670"/>
                  </a:lnTo>
                  <a:lnTo>
                    <a:pt x="0" y="447332"/>
                  </a:lnTo>
                  <a:lnTo>
                    <a:pt x="7490" y="444267"/>
                  </a:lnTo>
                  <a:lnTo>
                    <a:pt x="15346" y="441971"/>
                  </a:lnTo>
                  <a:lnTo>
                    <a:pt x="23533" y="440529"/>
                  </a:lnTo>
                  <a:lnTo>
                    <a:pt x="32016" y="440029"/>
                  </a:lnTo>
                  <a:lnTo>
                    <a:pt x="63085" y="440029"/>
                  </a:lnTo>
                  <a:lnTo>
                    <a:pt x="70688" y="404600"/>
                  </a:lnTo>
                  <a:lnTo>
                    <a:pt x="83148" y="364563"/>
                  </a:lnTo>
                  <a:lnTo>
                    <a:pt x="99020" y="326168"/>
                  </a:lnTo>
                  <a:lnTo>
                    <a:pt x="118160" y="289610"/>
                  </a:lnTo>
                  <a:lnTo>
                    <a:pt x="248461" y="289610"/>
                  </a:lnTo>
                  <a:lnTo>
                    <a:pt x="248478" y="289387"/>
                  </a:lnTo>
                  <a:lnTo>
                    <a:pt x="251171" y="278117"/>
                  </a:lnTo>
                  <a:lnTo>
                    <a:pt x="255477" y="267561"/>
                  </a:lnTo>
                  <a:lnTo>
                    <a:pt x="261251" y="257848"/>
                  </a:lnTo>
                  <a:lnTo>
                    <a:pt x="234421" y="253122"/>
                  </a:lnTo>
                  <a:lnTo>
                    <a:pt x="207657" y="248000"/>
                  </a:lnTo>
                  <a:lnTo>
                    <a:pt x="180970" y="242405"/>
                  </a:lnTo>
                  <a:lnTo>
                    <a:pt x="154368" y="236258"/>
                  </a:lnTo>
                  <a:lnTo>
                    <a:pt x="186804" y="199161"/>
                  </a:lnTo>
                  <a:lnTo>
                    <a:pt x="222905" y="165751"/>
                  </a:lnTo>
                  <a:lnTo>
                    <a:pt x="262361" y="136353"/>
                  </a:lnTo>
                  <a:lnTo>
                    <a:pt x="304859" y="111294"/>
                  </a:lnTo>
                  <a:lnTo>
                    <a:pt x="350089" y="90901"/>
                  </a:lnTo>
                  <a:lnTo>
                    <a:pt x="397738" y="75501"/>
                  </a:lnTo>
                  <a:lnTo>
                    <a:pt x="508200" y="75501"/>
                  </a:lnTo>
                  <a:lnTo>
                    <a:pt x="512584" y="74358"/>
                  </a:lnTo>
                  <a:lnTo>
                    <a:pt x="777390" y="74358"/>
                  </a:lnTo>
                  <a:lnTo>
                    <a:pt x="748790" y="57740"/>
                  </a:lnTo>
                  <a:lnTo>
                    <a:pt x="705177" y="37567"/>
                  </a:lnTo>
                  <a:lnTo>
                    <a:pt x="659524" y="21477"/>
                  </a:lnTo>
                  <a:lnTo>
                    <a:pt x="612057" y="9698"/>
                  </a:lnTo>
                  <a:lnTo>
                    <a:pt x="563002" y="2463"/>
                  </a:lnTo>
                  <a:lnTo>
                    <a:pt x="512584" y="0"/>
                  </a:lnTo>
                  <a:close/>
                </a:path>
                <a:path w="898525" h="447675" extrusionOk="0">
                  <a:moveTo>
                    <a:pt x="63085" y="440029"/>
                  </a:moveTo>
                  <a:lnTo>
                    <a:pt x="32016" y="440029"/>
                  </a:lnTo>
                  <a:lnTo>
                    <a:pt x="39838" y="440429"/>
                  </a:lnTo>
                  <a:lnTo>
                    <a:pt x="47429" y="441601"/>
                  </a:lnTo>
                  <a:lnTo>
                    <a:pt x="54757" y="443501"/>
                  </a:lnTo>
                  <a:lnTo>
                    <a:pt x="61785" y="446087"/>
                  </a:lnTo>
                  <a:lnTo>
                    <a:pt x="63085" y="440029"/>
                  </a:lnTo>
                  <a:close/>
                </a:path>
                <a:path w="898525" h="447675" extrusionOk="0">
                  <a:moveTo>
                    <a:pt x="743011" y="440029"/>
                  </a:moveTo>
                  <a:lnTo>
                    <a:pt x="715060" y="440029"/>
                  </a:lnTo>
                  <a:lnTo>
                    <a:pt x="722509" y="440406"/>
                  </a:lnTo>
                  <a:lnTo>
                    <a:pt x="729746" y="441502"/>
                  </a:lnTo>
                  <a:lnTo>
                    <a:pt x="736743" y="443265"/>
                  </a:lnTo>
                  <a:lnTo>
                    <a:pt x="743470" y="445642"/>
                  </a:lnTo>
                  <a:lnTo>
                    <a:pt x="743011" y="440029"/>
                  </a:lnTo>
                  <a:close/>
                </a:path>
                <a:path w="898525" h="447675" extrusionOk="0">
                  <a:moveTo>
                    <a:pt x="394601" y="274383"/>
                  </a:moveTo>
                  <a:lnTo>
                    <a:pt x="396748" y="280782"/>
                  </a:lnTo>
                  <a:lnTo>
                    <a:pt x="398362" y="287399"/>
                  </a:lnTo>
                  <a:lnTo>
                    <a:pt x="399379" y="294223"/>
                  </a:lnTo>
                  <a:lnTo>
                    <a:pt x="399732" y="301243"/>
                  </a:lnTo>
                  <a:lnTo>
                    <a:pt x="399162" y="310227"/>
                  </a:lnTo>
                  <a:lnTo>
                    <a:pt x="397529" y="318870"/>
                  </a:lnTo>
                  <a:lnTo>
                    <a:pt x="394942" y="327138"/>
                  </a:lnTo>
                  <a:lnTo>
                    <a:pt x="391515" y="335000"/>
                  </a:lnTo>
                  <a:lnTo>
                    <a:pt x="421750" y="337128"/>
                  </a:lnTo>
                  <a:lnTo>
                    <a:pt x="452007" y="338762"/>
                  </a:lnTo>
                  <a:lnTo>
                    <a:pt x="482285" y="339811"/>
                  </a:lnTo>
                  <a:lnTo>
                    <a:pt x="512584" y="340182"/>
                  </a:lnTo>
                  <a:lnTo>
                    <a:pt x="551523" y="339691"/>
                  </a:lnTo>
                  <a:lnTo>
                    <a:pt x="590440" y="338226"/>
                  </a:lnTo>
                  <a:lnTo>
                    <a:pt x="629326" y="335799"/>
                  </a:lnTo>
                  <a:lnTo>
                    <a:pt x="668172" y="332422"/>
                  </a:lnTo>
                  <a:lnTo>
                    <a:pt x="729620" y="332422"/>
                  </a:lnTo>
                  <a:lnTo>
                    <a:pt x="728370" y="325170"/>
                  </a:lnTo>
                  <a:lnTo>
                    <a:pt x="765440" y="319538"/>
                  </a:lnTo>
                  <a:lnTo>
                    <a:pt x="802392" y="312975"/>
                  </a:lnTo>
                  <a:lnTo>
                    <a:pt x="839219" y="305521"/>
                  </a:lnTo>
                  <a:lnTo>
                    <a:pt x="875919" y="297218"/>
                  </a:lnTo>
                  <a:lnTo>
                    <a:pt x="866728" y="285988"/>
                  </a:lnTo>
                  <a:lnTo>
                    <a:pt x="862979" y="279043"/>
                  </a:lnTo>
                  <a:lnTo>
                    <a:pt x="498499" y="279043"/>
                  </a:lnTo>
                  <a:lnTo>
                    <a:pt x="446518" y="277577"/>
                  </a:lnTo>
                  <a:lnTo>
                    <a:pt x="394601" y="274383"/>
                  </a:lnTo>
                  <a:close/>
                </a:path>
                <a:path w="898525" h="447675" extrusionOk="0">
                  <a:moveTo>
                    <a:pt x="248461" y="289610"/>
                  </a:moveTo>
                  <a:lnTo>
                    <a:pt x="118160" y="289610"/>
                  </a:lnTo>
                  <a:lnTo>
                    <a:pt x="150805" y="297738"/>
                  </a:lnTo>
                  <a:lnTo>
                    <a:pt x="183580" y="305147"/>
                  </a:lnTo>
                  <a:lnTo>
                    <a:pt x="216471" y="311840"/>
                  </a:lnTo>
                  <a:lnTo>
                    <a:pt x="249466" y="317817"/>
                  </a:lnTo>
                  <a:lnTo>
                    <a:pt x="248272" y="312470"/>
                  </a:lnTo>
                  <a:lnTo>
                    <a:pt x="247548" y="306946"/>
                  </a:lnTo>
                  <a:lnTo>
                    <a:pt x="247548" y="301243"/>
                  </a:lnTo>
                  <a:lnTo>
                    <a:pt x="248461" y="289610"/>
                  </a:lnTo>
                  <a:close/>
                </a:path>
                <a:path w="898525" h="447675" extrusionOk="0">
                  <a:moveTo>
                    <a:pt x="777390" y="74358"/>
                  </a:moveTo>
                  <a:lnTo>
                    <a:pt x="512584" y="74358"/>
                  </a:lnTo>
                  <a:lnTo>
                    <a:pt x="544118" y="83161"/>
                  </a:lnTo>
                  <a:lnTo>
                    <a:pt x="575312" y="108702"/>
                  </a:lnTo>
                  <a:lnTo>
                    <a:pt x="604919" y="149675"/>
                  </a:lnTo>
                  <a:lnTo>
                    <a:pt x="631691" y="204778"/>
                  </a:lnTo>
                  <a:lnTo>
                    <a:pt x="654380" y="272707"/>
                  </a:lnTo>
                  <a:lnTo>
                    <a:pt x="602475" y="276645"/>
                  </a:lnTo>
                  <a:lnTo>
                    <a:pt x="550500" y="278745"/>
                  </a:lnTo>
                  <a:lnTo>
                    <a:pt x="498499" y="279043"/>
                  </a:lnTo>
                  <a:lnTo>
                    <a:pt x="862979" y="279043"/>
                  </a:lnTo>
                  <a:lnTo>
                    <a:pt x="859783" y="273124"/>
                  </a:lnTo>
                  <a:lnTo>
                    <a:pt x="857515" y="265785"/>
                  </a:lnTo>
                  <a:lnTo>
                    <a:pt x="714971" y="265785"/>
                  </a:lnTo>
                  <a:lnTo>
                    <a:pt x="697258" y="208189"/>
                  </a:lnTo>
                  <a:lnTo>
                    <a:pt x="676190" y="156729"/>
                  </a:lnTo>
                  <a:lnTo>
                    <a:pt x="652072" y="112086"/>
                  </a:lnTo>
                  <a:lnTo>
                    <a:pt x="625208" y="74942"/>
                  </a:lnTo>
                  <a:lnTo>
                    <a:pt x="778395" y="74942"/>
                  </a:lnTo>
                  <a:lnTo>
                    <a:pt x="777390" y="74358"/>
                  </a:lnTo>
                  <a:close/>
                </a:path>
                <a:path w="898525" h="447675" extrusionOk="0">
                  <a:moveTo>
                    <a:pt x="854240" y="239839"/>
                  </a:moveTo>
                  <a:lnTo>
                    <a:pt x="819613" y="247529"/>
                  </a:lnTo>
                  <a:lnTo>
                    <a:pt x="784863" y="254469"/>
                  </a:lnTo>
                  <a:lnTo>
                    <a:pt x="749984" y="260581"/>
                  </a:lnTo>
                  <a:lnTo>
                    <a:pt x="714971" y="265785"/>
                  </a:lnTo>
                  <a:lnTo>
                    <a:pt x="857515" y="265785"/>
                  </a:lnTo>
                  <a:lnTo>
                    <a:pt x="855391" y="258915"/>
                  </a:lnTo>
                  <a:lnTo>
                    <a:pt x="853859" y="243649"/>
                  </a:lnTo>
                  <a:lnTo>
                    <a:pt x="853859" y="242341"/>
                  </a:lnTo>
                  <a:lnTo>
                    <a:pt x="854163" y="241122"/>
                  </a:lnTo>
                  <a:lnTo>
                    <a:pt x="854240" y="239839"/>
                  </a:lnTo>
                  <a:close/>
                </a:path>
                <a:path w="898525" h="447675" extrusionOk="0">
                  <a:moveTo>
                    <a:pt x="386661" y="225145"/>
                  </a:moveTo>
                  <a:lnTo>
                    <a:pt x="323659" y="225145"/>
                  </a:lnTo>
                  <a:lnTo>
                    <a:pt x="339209" y="226747"/>
                  </a:lnTo>
                  <a:lnTo>
                    <a:pt x="353653" y="231333"/>
                  </a:lnTo>
                  <a:lnTo>
                    <a:pt x="366693" y="238572"/>
                  </a:lnTo>
                  <a:lnTo>
                    <a:pt x="378028" y="248132"/>
                  </a:lnTo>
                  <a:lnTo>
                    <a:pt x="386661" y="225145"/>
                  </a:lnTo>
                  <a:close/>
                </a:path>
                <a:path w="898525" h="447675" extrusionOk="0">
                  <a:moveTo>
                    <a:pt x="508200" y="75501"/>
                  </a:moveTo>
                  <a:lnTo>
                    <a:pt x="397738" y="75501"/>
                  </a:lnTo>
                  <a:lnTo>
                    <a:pt x="375508" y="105535"/>
                  </a:lnTo>
                  <a:lnTo>
                    <a:pt x="355188" y="140787"/>
                  </a:lnTo>
                  <a:lnTo>
                    <a:pt x="336929" y="180880"/>
                  </a:lnTo>
                  <a:lnTo>
                    <a:pt x="320878" y="225437"/>
                  </a:lnTo>
                  <a:lnTo>
                    <a:pt x="321792" y="225386"/>
                  </a:lnTo>
                  <a:lnTo>
                    <a:pt x="322681" y="225145"/>
                  </a:lnTo>
                  <a:lnTo>
                    <a:pt x="386661" y="225145"/>
                  </a:lnTo>
                  <a:lnTo>
                    <a:pt x="400462" y="188397"/>
                  </a:lnTo>
                  <a:lnTo>
                    <a:pt x="426143" y="140093"/>
                  </a:lnTo>
                  <a:lnTo>
                    <a:pt x="454063" y="104280"/>
                  </a:lnTo>
                  <a:lnTo>
                    <a:pt x="483213" y="82015"/>
                  </a:lnTo>
                  <a:lnTo>
                    <a:pt x="508200" y="75501"/>
                  </a:lnTo>
                  <a:close/>
                </a:path>
                <a:path w="898525" h="447675" extrusionOk="0">
                  <a:moveTo>
                    <a:pt x="778395" y="74942"/>
                  </a:moveTo>
                  <a:lnTo>
                    <a:pt x="625208" y="74942"/>
                  </a:lnTo>
                  <a:lnTo>
                    <a:pt x="670115" y="89073"/>
                  </a:lnTo>
                  <a:lnTo>
                    <a:pt x="712888" y="107666"/>
                  </a:lnTo>
                  <a:lnTo>
                    <a:pt x="753279" y="130435"/>
                  </a:lnTo>
                  <a:lnTo>
                    <a:pt x="791041" y="157094"/>
                  </a:lnTo>
                  <a:lnTo>
                    <a:pt x="825924" y="187358"/>
                  </a:lnTo>
                  <a:lnTo>
                    <a:pt x="857681" y="220941"/>
                  </a:lnTo>
                  <a:lnTo>
                    <a:pt x="864037" y="206281"/>
                  </a:lnTo>
                  <a:lnTo>
                    <a:pt x="873159" y="193419"/>
                  </a:lnTo>
                  <a:lnTo>
                    <a:pt x="884706" y="182746"/>
                  </a:lnTo>
                  <a:lnTo>
                    <a:pt x="898334" y="174650"/>
                  </a:lnTo>
                  <a:lnTo>
                    <a:pt x="865135" y="140450"/>
                  </a:lnTo>
                  <a:lnTo>
                    <a:pt x="828995" y="109412"/>
                  </a:lnTo>
                  <a:lnTo>
                    <a:pt x="790138" y="81765"/>
                  </a:lnTo>
                  <a:lnTo>
                    <a:pt x="778395" y="74942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466051" y="4065771"/>
              <a:ext cx="360680" cy="696595"/>
            </a:xfrm>
            <a:custGeom>
              <a:avLst/>
              <a:gdLst/>
              <a:ahLst/>
              <a:cxnLst/>
              <a:rect l="l" t="t" r="r" b="b"/>
              <a:pathLst>
                <a:path w="360679" h="696595" extrusionOk="0">
                  <a:moveTo>
                    <a:pt x="84607" y="511619"/>
                  </a:moveTo>
                  <a:lnTo>
                    <a:pt x="55562" y="511619"/>
                  </a:lnTo>
                  <a:lnTo>
                    <a:pt x="9639" y="513524"/>
                  </a:lnTo>
                  <a:lnTo>
                    <a:pt x="7035" y="513740"/>
                  </a:lnTo>
                  <a:lnTo>
                    <a:pt x="0" y="514540"/>
                  </a:lnTo>
                  <a:lnTo>
                    <a:pt x="20618" y="521796"/>
                  </a:lnTo>
                  <a:lnTo>
                    <a:pt x="37958" y="534068"/>
                  </a:lnTo>
                  <a:lnTo>
                    <a:pt x="50400" y="551314"/>
                  </a:lnTo>
                  <a:lnTo>
                    <a:pt x="56324" y="573493"/>
                  </a:lnTo>
                  <a:lnTo>
                    <a:pt x="65684" y="696404"/>
                  </a:lnTo>
                  <a:lnTo>
                    <a:pt x="108062" y="673322"/>
                  </a:lnTo>
                  <a:lnTo>
                    <a:pt x="147980" y="646509"/>
                  </a:lnTo>
                  <a:lnTo>
                    <a:pt x="185207" y="616195"/>
                  </a:lnTo>
                  <a:lnTo>
                    <a:pt x="219507" y="582614"/>
                  </a:lnTo>
                  <a:lnTo>
                    <a:pt x="250647" y="545996"/>
                  </a:lnTo>
                  <a:lnTo>
                    <a:pt x="265992" y="524192"/>
                  </a:lnTo>
                  <a:lnTo>
                    <a:pt x="190512" y="524192"/>
                  </a:lnTo>
                  <a:lnTo>
                    <a:pt x="185077" y="521512"/>
                  </a:lnTo>
                  <a:lnTo>
                    <a:pt x="179120" y="519620"/>
                  </a:lnTo>
                  <a:lnTo>
                    <a:pt x="172961" y="518693"/>
                  </a:lnTo>
                  <a:lnTo>
                    <a:pt x="142048" y="514726"/>
                  </a:lnTo>
                  <a:lnTo>
                    <a:pt x="130619" y="513524"/>
                  </a:lnTo>
                  <a:lnTo>
                    <a:pt x="84607" y="511619"/>
                  </a:lnTo>
                  <a:close/>
                </a:path>
                <a:path w="360679" h="696595" extrusionOk="0">
                  <a:moveTo>
                    <a:pt x="252310" y="19113"/>
                  </a:moveTo>
                  <a:lnTo>
                    <a:pt x="270002" y="60117"/>
                  </a:lnTo>
                  <a:lnTo>
                    <a:pt x="283805" y="103044"/>
                  </a:lnTo>
                  <a:lnTo>
                    <a:pt x="293471" y="147672"/>
                  </a:lnTo>
                  <a:lnTo>
                    <a:pt x="298754" y="193776"/>
                  </a:lnTo>
                  <a:lnTo>
                    <a:pt x="117144" y="193776"/>
                  </a:lnTo>
                  <a:lnTo>
                    <a:pt x="119367" y="200926"/>
                  </a:lnTo>
                  <a:lnTo>
                    <a:pt x="120903" y="208343"/>
                  </a:lnTo>
                  <a:lnTo>
                    <a:pt x="120903" y="216217"/>
                  </a:lnTo>
                  <a:lnTo>
                    <a:pt x="120169" y="226516"/>
                  </a:lnTo>
                  <a:lnTo>
                    <a:pt x="118060" y="236361"/>
                  </a:lnTo>
                  <a:lnTo>
                    <a:pt x="114715" y="245694"/>
                  </a:lnTo>
                  <a:lnTo>
                    <a:pt x="110274" y="254457"/>
                  </a:lnTo>
                  <a:lnTo>
                    <a:pt x="298754" y="254457"/>
                  </a:lnTo>
                  <a:lnTo>
                    <a:pt x="292745" y="304924"/>
                  </a:lnTo>
                  <a:lnTo>
                    <a:pt x="281532" y="353587"/>
                  </a:lnTo>
                  <a:lnTo>
                    <a:pt x="265407" y="400145"/>
                  </a:lnTo>
                  <a:lnTo>
                    <a:pt x="244666" y="444298"/>
                  </a:lnTo>
                  <a:lnTo>
                    <a:pt x="219603" y="485747"/>
                  </a:lnTo>
                  <a:lnTo>
                    <a:pt x="190512" y="524192"/>
                  </a:lnTo>
                  <a:lnTo>
                    <a:pt x="265992" y="524192"/>
                  </a:lnTo>
                  <a:lnTo>
                    <a:pt x="302512" y="464575"/>
                  </a:lnTo>
                  <a:lnTo>
                    <a:pt x="322770" y="420236"/>
                  </a:lnTo>
                  <a:lnTo>
                    <a:pt x="338932" y="373787"/>
                  </a:lnTo>
                  <a:lnTo>
                    <a:pt x="350767" y="325458"/>
                  </a:lnTo>
                  <a:lnTo>
                    <a:pt x="358038" y="275483"/>
                  </a:lnTo>
                  <a:lnTo>
                    <a:pt x="360514" y="224091"/>
                  </a:lnTo>
                  <a:lnTo>
                    <a:pt x="358392" y="176534"/>
                  </a:lnTo>
                  <a:lnTo>
                    <a:pt x="352153" y="130165"/>
                  </a:lnTo>
                  <a:lnTo>
                    <a:pt x="341984" y="85165"/>
                  </a:lnTo>
                  <a:lnTo>
                    <a:pt x="328076" y="41716"/>
                  </a:lnTo>
                  <a:lnTo>
                    <a:pt x="318929" y="19862"/>
                  </a:lnTo>
                  <a:lnTo>
                    <a:pt x="257174" y="19862"/>
                  </a:lnTo>
                  <a:lnTo>
                    <a:pt x="254761" y="19354"/>
                  </a:lnTo>
                  <a:lnTo>
                    <a:pt x="252310" y="19113"/>
                  </a:lnTo>
                  <a:close/>
                </a:path>
                <a:path w="360679" h="696595" extrusionOk="0">
                  <a:moveTo>
                    <a:pt x="310616" y="0"/>
                  </a:moveTo>
                  <a:lnTo>
                    <a:pt x="299719" y="8257"/>
                  </a:lnTo>
                  <a:lnTo>
                    <a:pt x="287458" y="14512"/>
                  </a:lnTo>
                  <a:lnTo>
                    <a:pt x="274044" y="18477"/>
                  </a:lnTo>
                  <a:lnTo>
                    <a:pt x="259689" y="19862"/>
                  </a:lnTo>
                  <a:lnTo>
                    <a:pt x="318929" y="19862"/>
                  </a:lnTo>
                  <a:lnTo>
                    <a:pt x="310616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793916" y="4349815"/>
              <a:ext cx="356870" cy="412750"/>
            </a:xfrm>
            <a:custGeom>
              <a:avLst/>
              <a:gdLst/>
              <a:ahLst/>
              <a:cxnLst/>
              <a:rect l="l" t="t" r="r" b="b"/>
              <a:pathLst>
                <a:path w="356870" h="412750" extrusionOk="0">
                  <a:moveTo>
                    <a:pt x="0" y="0"/>
                  </a:moveTo>
                  <a:lnTo>
                    <a:pt x="7893" y="48916"/>
                  </a:lnTo>
                  <a:lnTo>
                    <a:pt x="20155" y="96210"/>
                  </a:lnTo>
                  <a:lnTo>
                    <a:pt x="36567" y="141659"/>
                  </a:lnTo>
                  <a:lnTo>
                    <a:pt x="56908" y="185041"/>
                  </a:lnTo>
                  <a:lnTo>
                    <a:pt x="80959" y="226135"/>
                  </a:lnTo>
                  <a:lnTo>
                    <a:pt x="108499" y="264721"/>
                  </a:lnTo>
                  <a:lnTo>
                    <a:pt x="139310" y="300575"/>
                  </a:lnTo>
                  <a:lnTo>
                    <a:pt x="173171" y="333477"/>
                  </a:lnTo>
                  <a:lnTo>
                    <a:pt x="209862" y="363205"/>
                  </a:lnTo>
                  <a:lnTo>
                    <a:pt x="249163" y="389538"/>
                  </a:lnTo>
                  <a:lnTo>
                    <a:pt x="290855" y="412254"/>
                  </a:lnTo>
                  <a:lnTo>
                    <a:pt x="300266" y="289458"/>
                  </a:lnTo>
                  <a:lnTo>
                    <a:pt x="306146" y="267279"/>
                  </a:lnTo>
                  <a:lnTo>
                    <a:pt x="318589" y="250031"/>
                  </a:lnTo>
                  <a:lnTo>
                    <a:pt x="332588" y="240144"/>
                  </a:lnTo>
                  <a:lnTo>
                    <a:pt x="166293" y="240144"/>
                  </a:lnTo>
                  <a:lnTo>
                    <a:pt x="135282" y="198828"/>
                  </a:lnTo>
                  <a:lnTo>
                    <a:pt x="108942" y="154076"/>
                  </a:lnTo>
                  <a:lnTo>
                    <a:pt x="87622" y="106263"/>
                  </a:lnTo>
                  <a:lnTo>
                    <a:pt x="71672" y="55765"/>
                  </a:lnTo>
                  <a:lnTo>
                    <a:pt x="62478" y="8305"/>
                  </a:lnTo>
                  <a:lnTo>
                    <a:pt x="33909" y="8305"/>
                  </a:lnTo>
                  <a:lnTo>
                    <a:pt x="24888" y="7731"/>
                  </a:lnTo>
                  <a:lnTo>
                    <a:pt x="16211" y="6081"/>
                  </a:lnTo>
                  <a:lnTo>
                    <a:pt x="7905" y="3467"/>
                  </a:lnTo>
                  <a:lnTo>
                    <a:pt x="0" y="0"/>
                  </a:lnTo>
                  <a:close/>
                </a:path>
                <a:path w="356870" h="412750" extrusionOk="0">
                  <a:moveTo>
                    <a:pt x="301193" y="227571"/>
                  </a:moveTo>
                  <a:lnTo>
                    <a:pt x="272059" y="227571"/>
                  </a:lnTo>
                  <a:lnTo>
                    <a:pt x="226187" y="229476"/>
                  </a:lnTo>
                  <a:lnTo>
                    <a:pt x="183845" y="234645"/>
                  </a:lnTo>
                  <a:lnTo>
                    <a:pt x="166293" y="240144"/>
                  </a:lnTo>
                  <a:lnTo>
                    <a:pt x="332588" y="240144"/>
                  </a:lnTo>
                  <a:lnTo>
                    <a:pt x="335970" y="237755"/>
                  </a:lnTo>
                  <a:lnTo>
                    <a:pt x="356666" y="230492"/>
                  </a:lnTo>
                  <a:lnTo>
                    <a:pt x="349681" y="229692"/>
                  </a:lnTo>
                  <a:lnTo>
                    <a:pt x="347027" y="229476"/>
                  </a:lnTo>
                  <a:lnTo>
                    <a:pt x="301193" y="227571"/>
                  </a:lnTo>
                  <a:close/>
                </a:path>
                <a:path w="356870" h="412750" extrusionOk="0">
                  <a:moveTo>
                    <a:pt x="61442" y="2959"/>
                  </a:moveTo>
                  <a:lnTo>
                    <a:pt x="54891" y="5214"/>
                  </a:lnTo>
                  <a:lnTo>
                    <a:pt x="48109" y="6894"/>
                  </a:lnTo>
                  <a:lnTo>
                    <a:pt x="41109" y="7943"/>
                  </a:lnTo>
                  <a:lnTo>
                    <a:pt x="33909" y="8305"/>
                  </a:lnTo>
                  <a:lnTo>
                    <a:pt x="62478" y="8305"/>
                  </a:lnTo>
                  <a:lnTo>
                    <a:pt x="61442" y="2959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410734" y="4181891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 extrusionOk="0">
                  <a:moveTo>
                    <a:pt x="100139" y="0"/>
                  </a:moveTo>
                  <a:lnTo>
                    <a:pt x="61202" y="7875"/>
                  </a:lnTo>
                  <a:lnTo>
                    <a:pt x="29367" y="29343"/>
                  </a:lnTo>
                  <a:lnTo>
                    <a:pt x="7883" y="61164"/>
                  </a:lnTo>
                  <a:lnTo>
                    <a:pt x="0" y="100101"/>
                  </a:lnTo>
                  <a:lnTo>
                    <a:pt x="7883" y="139045"/>
                  </a:lnTo>
                  <a:lnTo>
                    <a:pt x="29367" y="170884"/>
                  </a:lnTo>
                  <a:lnTo>
                    <a:pt x="61202" y="192370"/>
                  </a:lnTo>
                  <a:lnTo>
                    <a:pt x="100139" y="200253"/>
                  </a:lnTo>
                  <a:lnTo>
                    <a:pt x="139080" y="192370"/>
                  </a:lnTo>
                  <a:lnTo>
                    <a:pt x="170910" y="170884"/>
                  </a:lnTo>
                  <a:lnTo>
                    <a:pt x="183507" y="152209"/>
                  </a:lnTo>
                  <a:lnTo>
                    <a:pt x="100139" y="152209"/>
                  </a:lnTo>
                  <a:lnTo>
                    <a:pt x="79884" y="148107"/>
                  </a:lnTo>
                  <a:lnTo>
                    <a:pt x="63331" y="136928"/>
                  </a:lnTo>
                  <a:lnTo>
                    <a:pt x="52165" y="120362"/>
                  </a:lnTo>
                  <a:lnTo>
                    <a:pt x="48069" y="100101"/>
                  </a:lnTo>
                  <a:lnTo>
                    <a:pt x="52165" y="79864"/>
                  </a:lnTo>
                  <a:lnTo>
                    <a:pt x="63331" y="63314"/>
                  </a:lnTo>
                  <a:lnTo>
                    <a:pt x="79884" y="52143"/>
                  </a:lnTo>
                  <a:lnTo>
                    <a:pt x="100139" y="48044"/>
                  </a:lnTo>
                  <a:lnTo>
                    <a:pt x="183531" y="48044"/>
                  </a:lnTo>
                  <a:lnTo>
                    <a:pt x="170910" y="29343"/>
                  </a:lnTo>
                  <a:lnTo>
                    <a:pt x="139080" y="7875"/>
                  </a:lnTo>
                  <a:lnTo>
                    <a:pt x="100139" y="0"/>
                  </a:lnTo>
                  <a:close/>
                </a:path>
                <a:path w="200660" h="200660" extrusionOk="0">
                  <a:moveTo>
                    <a:pt x="183531" y="48044"/>
                  </a:moveTo>
                  <a:lnTo>
                    <a:pt x="100139" y="48044"/>
                  </a:lnTo>
                  <a:lnTo>
                    <a:pt x="120376" y="52143"/>
                  </a:lnTo>
                  <a:lnTo>
                    <a:pt x="136926" y="63314"/>
                  </a:lnTo>
                  <a:lnTo>
                    <a:pt x="148097" y="79864"/>
                  </a:lnTo>
                  <a:lnTo>
                    <a:pt x="152196" y="100101"/>
                  </a:lnTo>
                  <a:lnTo>
                    <a:pt x="148097" y="120362"/>
                  </a:lnTo>
                  <a:lnTo>
                    <a:pt x="136926" y="136928"/>
                  </a:lnTo>
                  <a:lnTo>
                    <a:pt x="120376" y="148107"/>
                  </a:lnTo>
                  <a:lnTo>
                    <a:pt x="100139" y="152209"/>
                  </a:lnTo>
                  <a:lnTo>
                    <a:pt x="183507" y="152209"/>
                  </a:lnTo>
                  <a:lnTo>
                    <a:pt x="192386" y="139045"/>
                  </a:lnTo>
                  <a:lnTo>
                    <a:pt x="200266" y="100101"/>
                  </a:lnTo>
                  <a:lnTo>
                    <a:pt x="192386" y="61164"/>
                  </a:lnTo>
                  <a:lnTo>
                    <a:pt x="183531" y="48044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965009" y="4414940"/>
              <a:ext cx="137515" cy="13762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528783" y="4443640"/>
              <a:ext cx="110007" cy="11010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220052" y="4369565"/>
              <a:ext cx="183515" cy="183515"/>
            </a:xfrm>
            <a:custGeom>
              <a:avLst/>
              <a:gdLst/>
              <a:ahLst/>
              <a:cxnLst/>
              <a:rect l="l" t="t" r="r" b="b"/>
              <a:pathLst>
                <a:path w="183514" h="183514" extrusionOk="0">
                  <a:moveTo>
                    <a:pt x="91516" y="0"/>
                  </a:moveTo>
                  <a:lnTo>
                    <a:pt x="55865" y="7206"/>
                  </a:lnTo>
                  <a:lnTo>
                    <a:pt x="26779" y="26860"/>
                  </a:lnTo>
                  <a:lnTo>
                    <a:pt x="7182" y="56010"/>
                  </a:lnTo>
                  <a:lnTo>
                    <a:pt x="0" y="91706"/>
                  </a:lnTo>
                  <a:lnTo>
                    <a:pt x="7182" y="127302"/>
                  </a:lnTo>
                  <a:lnTo>
                    <a:pt x="26779" y="156381"/>
                  </a:lnTo>
                  <a:lnTo>
                    <a:pt x="55865" y="175992"/>
                  </a:lnTo>
                  <a:lnTo>
                    <a:pt x="91516" y="183184"/>
                  </a:lnTo>
                  <a:lnTo>
                    <a:pt x="127166" y="175992"/>
                  </a:lnTo>
                  <a:lnTo>
                    <a:pt x="156252" y="156381"/>
                  </a:lnTo>
                  <a:lnTo>
                    <a:pt x="175849" y="127302"/>
                  </a:lnTo>
                  <a:lnTo>
                    <a:pt x="183032" y="91706"/>
                  </a:lnTo>
                  <a:lnTo>
                    <a:pt x="175849" y="56010"/>
                  </a:lnTo>
                  <a:lnTo>
                    <a:pt x="156252" y="26860"/>
                  </a:lnTo>
                  <a:lnTo>
                    <a:pt x="127166" y="7206"/>
                  </a:lnTo>
                  <a:lnTo>
                    <a:pt x="91516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750576" y="2272595"/>
              <a:ext cx="178435" cy="256540"/>
            </a:xfrm>
            <a:custGeom>
              <a:avLst/>
              <a:gdLst/>
              <a:ahLst/>
              <a:cxnLst/>
              <a:rect l="l" t="t" r="r" b="b"/>
              <a:pathLst>
                <a:path w="178435" h="256539" extrusionOk="0">
                  <a:moveTo>
                    <a:pt x="70167" y="6756"/>
                  </a:moveTo>
                  <a:lnTo>
                    <a:pt x="29435" y="21945"/>
                  </a:lnTo>
                  <a:lnTo>
                    <a:pt x="9563" y="63119"/>
                  </a:lnTo>
                  <a:lnTo>
                    <a:pt x="0" y="183781"/>
                  </a:lnTo>
                  <a:lnTo>
                    <a:pt x="39524" y="210739"/>
                  </a:lnTo>
                  <a:lnTo>
                    <a:pt x="82688" y="232144"/>
                  </a:lnTo>
                  <a:lnTo>
                    <a:pt x="128992" y="247409"/>
                  </a:lnTo>
                  <a:lnTo>
                    <a:pt x="177939" y="255943"/>
                  </a:lnTo>
                  <a:lnTo>
                    <a:pt x="178231" y="253085"/>
                  </a:lnTo>
                  <a:lnTo>
                    <a:pt x="111505" y="105956"/>
                  </a:lnTo>
                  <a:lnTo>
                    <a:pt x="135762" y="64554"/>
                  </a:lnTo>
                  <a:lnTo>
                    <a:pt x="83565" y="38303"/>
                  </a:lnTo>
                  <a:lnTo>
                    <a:pt x="120530" y="6946"/>
                  </a:lnTo>
                  <a:lnTo>
                    <a:pt x="70827" y="6946"/>
                  </a:lnTo>
                  <a:lnTo>
                    <a:pt x="70472" y="6807"/>
                  </a:lnTo>
                  <a:lnTo>
                    <a:pt x="70167" y="6756"/>
                  </a:lnTo>
                  <a:close/>
                </a:path>
                <a:path w="178435" h="256539" extrusionOk="0">
                  <a:moveTo>
                    <a:pt x="126860" y="0"/>
                  </a:moveTo>
                  <a:lnTo>
                    <a:pt x="76923" y="4381"/>
                  </a:lnTo>
                  <a:lnTo>
                    <a:pt x="73063" y="5969"/>
                  </a:lnTo>
                  <a:lnTo>
                    <a:pt x="71094" y="6946"/>
                  </a:lnTo>
                  <a:lnTo>
                    <a:pt x="120530" y="6946"/>
                  </a:lnTo>
                  <a:lnTo>
                    <a:pt x="127177" y="1308"/>
                  </a:lnTo>
                  <a:lnTo>
                    <a:pt x="126860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3997652" y="2272587"/>
              <a:ext cx="181610" cy="256540"/>
            </a:xfrm>
            <a:custGeom>
              <a:avLst/>
              <a:gdLst/>
              <a:ahLst/>
              <a:cxnLst/>
              <a:rect l="l" t="t" r="r" b="b"/>
              <a:pathLst>
                <a:path w="181610" h="256539" extrusionOk="0">
                  <a:moveTo>
                    <a:pt x="51269" y="0"/>
                  </a:moveTo>
                  <a:lnTo>
                    <a:pt x="50977" y="1308"/>
                  </a:lnTo>
                  <a:lnTo>
                    <a:pt x="94589" y="38303"/>
                  </a:lnTo>
                  <a:lnTo>
                    <a:pt x="42379" y="64554"/>
                  </a:lnTo>
                  <a:lnTo>
                    <a:pt x="66548" y="105968"/>
                  </a:lnTo>
                  <a:lnTo>
                    <a:pt x="0" y="252882"/>
                  </a:lnTo>
                  <a:lnTo>
                    <a:pt x="190" y="255943"/>
                  </a:lnTo>
                  <a:lnTo>
                    <a:pt x="50169" y="247209"/>
                  </a:lnTo>
                  <a:lnTo>
                    <a:pt x="97377" y="231498"/>
                  </a:lnTo>
                  <a:lnTo>
                    <a:pt x="141250" y="209372"/>
                  </a:lnTo>
                  <a:lnTo>
                    <a:pt x="181229" y="181394"/>
                  </a:lnTo>
                  <a:lnTo>
                    <a:pt x="171958" y="63131"/>
                  </a:lnTo>
                  <a:lnTo>
                    <a:pt x="165606" y="40098"/>
                  </a:lnTo>
                  <a:lnTo>
                    <a:pt x="152069" y="21948"/>
                  </a:lnTo>
                  <a:lnTo>
                    <a:pt x="133313" y="10300"/>
                  </a:lnTo>
                  <a:lnTo>
                    <a:pt x="114944" y="7353"/>
                  </a:lnTo>
                  <a:lnTo>
                    <a:pt x="108038" y="7353"/>
                  </a:lnTo>
                  <a:lnTo>
                    <a:pt x="103543" y="4762"/>
                  </a:lnTo>
                  <a:lnTo>
                    <a:pt x="101219" y="4394"/>
                  </a:lnTo>
                  <a:lnTo>
                    <a:pt x="88679" y="3059"/>
                  </a:lnTo>
                  <a:lnTo>
                    <a:pt x="76182" y="1925"/>
                  </a:lnTo>
                  <a:lnTo>
                    <a:pt x="51269" y="0"/>
                  </a:lnTo>
                  <a:close/>
                </a:path>
                <a:path w="181610" h="256539" extrusionOk="0">
                  <a:moveTo>
                    <a:pt x="111302" y="6769"/>
                  </a:moveTo>
                  <a:lnTo>
                    <a:pt x="110134" y="6908"/>
                  </a:lnTo>
                  <a:lnTo>
                    <a:pt x="109105" y="7162"/>
                  </a:lnTo>
                  <a:lnTo>
                    <a:pt x="108038" y="7353"/>
                  </a:lnTo>
                  <a:lnTo>
                    <a:pt x="114944" y="7353"/>
                  </a:lnTo>
                  <a:lnTo>
                    <a:pt x="111302" y="6769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928516" y="2263193"/>
              <a:ext cx="69850" cy="267335"/>
            </a:xfrm>
            <a:custGeom>
              <a:avLst/>
              <a:gdLst/>
              <a:ahLst/>
              <a:cxnLst/>
              <a:rect l="l" t="t" r="r" b="b"/>
              <a:pathLst>
                <a:path w="69850" h="267335" extrusionOk="0">
                  <a:moveTo>
                    <a:pt x="55270" y="0"/>
                  </a:moveTo>
                  <a:lnTo>
                    <a:pt x="14058" y="0"/>
                  </a:lnTo>
                  <a:lnTo>
                    <a:pt x="1409" y="46583"/>
                  </a:lnTo>
                  <a:lnTo>
                    <a:pt x="10972" y="54775"/>
                  </a:lnTo>
                  <a:lnTo>
                    <a:pt x="292" y="262496"/>
                  </a:lnTo>
                  <a:lnTo>
                    <a:pt x="34721" y="267208"/>
                  </a:lnTo>
                  <a:lnTo>
                    <a:pt x="43425" y="267087"/>
                  </a:lnTo>
                  <a:lnTo>
                    <a:pt x="52100" y="266731"/>
                  </a:lnTo>
                  <a:lnTo>
                    <a:pt x="60733" y="266147"/>
                  </a:lnTo>
                  <a:lnTo>
                    <a:pt x="69316" y="265341"/>
                  </a:lnTo>
                  <a:lnTo>
                    <a:pt x="69138" y="262280"/>
                  </a:lnTo>
                  <a:lnTo>
                    <a:pt x="58445" y="54889"/>
                  </a:lnTo>
                  <a:lnTo>
                    <a:pt x="68033" y="46583"/>
                  </a:lnTo>
                  <a:lnTo>
                    <a:pt x="55270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4021440" y="1432194"/>
              <a:ext cx="782320" cy="679450"/>
            </a:xfrm>
            <a:custGeom>
              <a:avLst/>
              <a:gdLst/>
              <a:ahLst/>
              <a:cxnLst/>
              <a:rect l="l" t="t" r="r" b="b"/>
              <a:pathLst>
                <a:path w="782320" h="679450" extrusionOk="0">
                  <a:moveTo>
                    <a:pt x="413524" y="514604"/>
                  </a:moveTo>
                  <a:lnTo>
                    <a:pt x="197434" y="514604"/>
                  </a:lnTo>
                  <a:lnTo>
                    <a:pt x="84251" y="679272"/>
                  </a:lnTo>
                  <a:lnTo>
                    <a:pt x="413524" y="514604"/>
                  </a:lnTo>
                  <a:close/>
                </a:path>
                <a:path w="782320" h="679450" extrusionOk="0">
                  <a:moveTo>
                    <a:pt x="674154" y="0"/>
                  </a:moveTo>
                  <a:lnTo>
                    <a:pt x="108038" y="0"/>
                  </a:lnTo>
                  <a:lnTo>
                    <a:pt x="65986" y="8488"/>
                  </a:lnTo>
                  <a:lnTo>
                    <a:pt x="31645" y="31637"/>
                  </a:lnTo>
                  <a:lnTo>
                    <a:pt x="8490" y="65970"/>
                  </a:lnTo>
                  <a:lnTo>
                    <a:pt x="0" y="108013"/>
                  </a:lnTo>
                  <a:lnTo>
                    <a:pt x="0" y="406501"/>
                  </a:lnTo>
                  <a:lnTo>
                    <a:pt x="8490" y="448579"/>
                  </a:lnTo>
                  <a:lnTo>
                    <a:pt x="31645" y="482941"/>
                  </a:lnTo>
                  <a:lnTo>
                    <a:pt x="65986" y="506108"/>
                  </a:lnTo>
                  <a:lnTo>
                    <a:pt x="108038" y="514604"/>
                  </a:lnTo>
                  <a:lnTo>
                    <a:pt x="674154" y="514604"/>
                  </a:lnTo>
                  <a:lnTo>
                    <a:pt x="716230" y="506108"/>
                  </a:lnTo>
                  <a:lnTo>
                    <a:pt x="750587" y="482941"/>
                  </a:lnTo>
                  <a:lnTo>
                    <a:pt x="773750" y="448579"/>
                  </a:lnTo>
                  <a:lnTo>
                    <a:pt x="779911" y="418058"/>
                  </a:lnTo>
                  <a:lnTo>
                    <a:pt x="581761" y="418058"/>
                  </a:lnTo>
                  <a:lnTo>
                    <a:pt x="558995" y="412318"/>
                  </a:lnTo>
                  <a:lnTo>
                    <a:pt x="115150" y="412318"/>
                  </a:lnTo>
                  <a:lnTo>
                    <a:pt x="115150" y="118618"/>
                  </a:lnTo>
                  <a:lnTo>
                    <a:pt x="566161" y="118618"/>
                  </a:lnTo>
                  <a:lnTo>
                    <a:pt x="592112" y="112864"/>
                  </a:lnTo>
                  <a:lnTo>
                    <a:pt x="782243" y="112864"/>
                  </a:lnTo>
                  <a:lnTo>
                    <a:pt x="782243" y="108013"/>
                  </a:lnTo>
                  <a:lnTo>
                    <a:pt x="773750" y="65970"/>
                  </a:lnTo>
                  <a:lnTo>
                    <a:pt x="750587" y="31637"/>
                  </a:lnTo>
                  <a:lnTo>
                    <a:pt x="716230" y="8488"/>
                  </a:lnTo>
                  <a:lnTo>
                    <a:pt x="674154" y="0"/>
                  </a:lnTo>
                  <a:close/>
                </a:path>
                <a:path w="782320" h="679450" extrusionOk="0">
                  <a:moveTo>
                    <a:pt x="638035" y="385152"/>
                  </a:moveTo>
                  <a:lnTo>
                    <a:pt x="637298" y="385152"/>
                  </a:lnTo>
                  <a:lnTo>
                    <a:pt x="626792" y="400013"/>
                  </a:lnTo>
                  <a:lnTo>
                    <a:pt x="614102" y="410244"/>
                  </a:lnTo>
                  <a:lnTo>
                    <a:pt x="599126" y="416156"/>
                  </a:lnTo>
                  <a:lnTo>
                    <a:pt x="581761" y="418058"/>
                  </a:lnTo>
                  <a:lnTo>
                    <a:pt x="779911" y="418058"/>
                  </a:lnTo>
                  <a:lnTo>
                    <a:pt x="781069" y="412318"/>
                  </a:lnTo>
                  <a:lnTo>
                    <a:pt x="638035" y="412318"/>
                  </a:lnTo>
                  <a:lnTo>
                    <a:pt x="638035" y="385152"/>
                  </a:lnTo>
                  <a:close/>
                </a:path>
                <a:path w="782320" h="679450" extrusionOk="0">
                  <a:moveTo>
                    <a:pt x="293293" y="118618"/>
                  </a:moveTo>
                  <a:lnTo>
                    <a:pt x="262877" y="118618"/>
                  </a:lnTo>
                  <a:lnTo>
                    <a:pt x="262877" y="167170"/>
                  </a:lnTo>
                  <a:lnTo>
                    <a:pt x="168465" y="167170"/>
                  </a:lnTo>
                  <a:lnTo>
                    <a:pt x="168465" y="236270"/>
                  </a:lnTo>
                  <a:lnTo>
                    <a:pt x="257340" y="236270"/>
                  </a:lnTo>
                  <a:lnTo>
                    <a:pt x="257340" y="284810"/>
                  </a:lnTo>
                  <a:lnTo>
                    <a:pt x="168465" y="284810"/>
                  </a:lnTo>
                  <a:lnTo>
                    <a:pt x="168465" y="363791"/>
                  </a:lnTo>
                  <a:lnTo>
                    <a:pt x="266585" y="363791"/>
                  </a:lnTo>
                  <a:lnTo>
                    <a:pt x="266585" y="412318"/>
                  </a:lnTo>
                  <a:lnTo>
                    <a:pt x="293293" y="412318"/>
                  </a:lnTo>
                  <a:lnTo>
                    <a:pt x="293293" y="118618"/>
                  </a:lnTo>
                  <a:close/>
                </a:path>
                <a:path w="782320" h="679450" extrusionOk="0">
                  <a:moveTo>
                    <a:pt x="342887" y="206654"/>
                  </a:moveTo>
                  <a:lnTo>
                    <a:pt x="342150" y="206654"/>
                  </a:lnTo>
                  <a:lnTo>
                    <a:pt x="342150" y="412318"/>
                  </a:lnTo>
                  <a:lnTo>
                    <a:pt x="408063" y="412318"/>
                  </a:lnTo>
                  <a:lnTo>
                    <a:pt x="342887" y="206654"/>
                  </a:lnTo>
                  <a:close/>
                </a:path>
                <a:path w="782320" h="679450" extrusionOk="0">
                  <a:moveTo>
                    <a:pt x="566161" y="118618"/>
                  </a:moveTo>
                  <a:lnTo>
                    <a:pt x="468795" y="118618"/>
                  </a:lnTo>
                  <a:lnTo>
                    <a:pt x="468795" y="412318"/>
                  </a:lnTo>
                  <a:lnTo>
                    <a:pt x="558995" y="412318"/>
                  </a:lnTo>
                  <a:lnTo>
                    <a:pt x="541837" y="407991"/>
                  </a:lnTo>
                  <a:lnTo>
                    <a:pt x="517921" y="378223"/>
                  </a:lnTo>
                  <a:lnTo>
                    <a:pt x="506298" y="329402"/>
                  </a:lnTo>
                  <a:lnTo>
                    <a:pt x="503250" y="262178"/>
                  </a:lnTo>
                  <a:lnTo>
                    <a:pt x="507556" y="197202"/>
                  </a:lnTo>
                  <a:lnTo>
                    <a:pt x="522139" y="150502"/>
                  </a:lnTo>
                  <a:lnTo>
                    <a:pt x="549493" y="122313"/>
                  </a:lnTo>
                  <a:lnTo>
                    <a:pt x="566161" y="118618"/>
                  </a:lnTo>
                  <a:close/>
                </a:path>
                <a:path w="782320" h="679450" extrusionOk="0">
                  <a:moveTo>
                    <a:pt x="782243" y="253949"/>
                  </a:moveTo>
                  <a:lnTo>
                    <a:pt x="677278" y="253949"/>
                  </a:lnTo>
                  <a:lnTo>
                    <a:pt x="677278" y="412318"/>
                  </a:lnTo>
                  <a:lnTo>
                    <a:pt x="781069" y="412318"/>
                  </a:lnTo>
                  <a:lnTo>
                    <a:pt x="782243" y="406501"/>
                  </a:lnTo>
                  <a:lnTo>
                    <a:pt x="782243" y="253949"/>
                  </a:lnTo>
                  <a:close/>
                </a:path>
                <a:path w="782320" h="679450" extrusionOk="0">
                  <a:moveTo>
                    <a:pt x="592861" y="156476"/>
                  </a:moveTo>
                  <a:lnTo>
                    <a:pt x="576256" y="162250"/>
                  </a:lnTo>
                  <a:lnTo>
                    <a:pt x="564999" y="180441"/>
                  </a:lnTo>
                  <a:lnTo>
                    <a:pt x="558601" y="212358"/>
                  </a:lnTo>
                  <a:lnTo>
                    <a:pt x="556577" y="259308"/>
                  </a:lnTo>
                  <a:lnTo>
                    <a:pt x="557982" y="307145"/>
                  </a:lnTo>
                  <a:lnTo>
                    <a:pt x="563376" y="343417"/>
                  </a:lnTo>
                  <a:lnTo>
                    <a:pt x="574531" y="366425"/>
                  </a:lnTo>
                  <a:lnTo>
                    <a:pt x="593217" y="374472"/>
                  </a:lnTo>
                  <a:lnTo>
                    <a:pt x="603681" y="371598"/>
                  </a:lnTo>
                  <a:lnTo>
                    <a:pt x="614419" y="362902"/>
                  </a:lnTo>
                  <a:lnTo>
                    <a:pt x="622795" y="348272"/>
                  </a:lnTo>
                  <a:lnTo>
                    <a:pt x="626173" y="327596"/>
                  </a:lnTo>
                  <a:lnTo>
                    <a:pt x="626173" y="297561"/>
                  </a:lnTo>
                  <a:lnTo>
                    <a:pt x="591007" y="297561"/>
                  </a:lnTo>
                  <a:lnTo>
                    <a:pt x="591007" y="253949"/>
                  </a:lnTo>
                  <a:lnTo>
                    <a:pt x="782243" y="253949"/>
                  </a:lnTo>
                  <a:lnTo>
                    <a:pt x="782243" y="205841"/>
                  </a:lnTo>
                  <a:lnTo>
                    <a:pt x="623227" y="205841"/>
                  </a:lnTo>
                  <a:lnTo>
                    <a:pt x="621502" y="188928"/>
                  </a:lnTo>
                  <a:lnTo>
                    <a:pt x="616097" y="172981"/>
                  </a:lnTo>
                  <a:lnTo>
                    <a:pt x="606666" y="161123"/>
                  </a:lnTo>
                  <a:lnTo>
                    <a:pt x="592861" y="156476"/>
                  </a:lnTo>
                  <a:close/>
                </a:path>
                <a:path w="782320" h="679450" extrusionOk="0">
                  <a:moveTo>
                    <a:pt x="419912" y="118618"/>
                  </a:moveTo>
                  <a:lnTo>
                    <a:pt x="354749" y="118618"/>
                  </a:lnTo>
                  <a:lnTo>
                    <a:pt x="419163" y="319760"/>
                  </a:lnTo>
                  <a:lnTo>
                    <a:pt x="419912" y="319760"/>
                  </a:lnTo>
                  <a:lnTo>
                    <a:pt x="419912" y="118618"/>
                  </a:lnTo>
                  <a:close/>
                </a:path>
                <a:path w="782320" h="679450" extrusionOk="0">
                  <a:moveTo>
                    <a:pt x="782243" y="112864"/>
                  </a:moveTo>
                  <a:lnTo>
                    <a:pt x="592112" y="112864"/>
                  </a:lnTo>
                  <a:lnTo>
                    <a:pt x="629633" y="119003"/>
                  </a:lnTo>
                  <a:lnTo>
                    <a:pt x="655145" y="136983"/>
                  </a:lnTo>
                  <a:lnTo>
                    <a:pt x="669689" y="166148"/>
                  </a:lnTo>
                  <a:lnTo>
                    <a:pt x="674306" y="205841"/>
                  </a:lnTo>
                  <a:lnTo>
                    <a:pt x="782243" y="205841"/>
                  </a:lnTo>
                  <a:lnTo>
                    <a:pt x="782243" y="112864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235862" y="2249664"/>
              <a:ext cx="284480" cy="139700"/>
            </a:xfrm>
            <a:custGeom>
              <a:avLst/>
              <a:gdLst/>
              <a:ahLst/>
              <a:cxnLst/>
              <a:rect l="l" t="t" r="r" b="b"/>
              <a:pathLst>
                <a:path w="284479" h="139700" extrusionOk="0">
                  <a:moveTo>
                    <a:pt x="45300" y="7181"/>
                  </a:moveTo>
                  <a:lnTo>
                    <a:pt x="8817" y="29550"/>
                  </a:lnTo>
                  <a:lnTo>
                    <a:pt x="0" y="103574"/>
                  </a:lnTo>
                  <a:lnTo>
                    <a:pt x="32733" y="118821"/>
                  </a:lnTo>
                  <a:lnTo>
                    <a:pt x="67492" y="130101"/>
                  </a:lnTo>
                  <a:lnTo>
                    <a:pt x="103982" y="137100"/>
                  </a:lnTo>
                  <a:lnTo>
                    <a:pt x="141909" y="139503"/>
                  </a:lnTo>
                  <a:lnTo>
                    <a:pt x="179857" y="137100"/>
                  </a:lnTo>
                  <a:lnTo>
                    <a:pt x="216361" y="130101"/>
                  </a:lnTo>
                  <a:lnTo>
                    <a:pt x="251139" y="118821"/>
                  </a:lnTo>
                  <a:lnTo>
                    <a:pt x="283908" y="103574"/>
                  </a:lnTo>
                  <a:lnTo>
                    <a:pt x="279285" y="45027"/>
                  </a:lnTo>
                  <a:lnTo>
                    <a:pt x="253369" y="9507"/>
                  </a:lnTo>
                  <a:lnTo>
                    <a:pt x="236385" y="7410"/>
                  </a:lnTo>
                  <a:lnTo>
                    <a:pt x="235968" y="7219"/>
                  </a:lnTo>
                  <a:lnTo>
                    <a:pt x="45872" y="7219"/>
                  </a:lnTo>
                  <a:lnTo>
                    <a:pt x="45300" y="7181"/>
                  </a:lnTo>
                  <a:close/>
                </a:path>
                <a:path w="284479" h="139700" extrusionOk="0">
                  <a:moveTo>
                    <a:pt x="238556" y="7181"/>
                  </a:moveTo>
                  <a:lnTo>
                    <a:pt x="237909" y="7181"/>
                  </a:lnTo>
                  <a:lnTo>
                    <a:pt x="237159" y="7372"/>
                  </a:lnTo>
                  <a:lnTo>
                    <a:pt x="236385" y="7410"/>
                  </a:lnTo>
                  <a:lnTo>
                    <a:pt x="240012" y="7410"/>
                  </a:lnTo>
                  <a:lnTo>
                    <a:pt x="238556" y="7181"/>
                  </a:lnTo>
                  <a:close/>
                </a:path>
                <a:path w="284479" h="139700" extrusionOk="0">
                  <a:moveTo>
                    <a:pt x="140844" y="0"/>
                  </a:moveTo>
                  <a:lnTo>
                    <a:pt x="95499" y="1385"/>
                  </a:lnTo>
                  <a:lnTo>
                    <a:pt x="49809" y="5543"/>
                  </a:lnTo>
                  <a:lnTo>
                    <a:pt x="48425" y="5784"/>
                  </a:lnTo>
                  <a:lnTo>
                    <a:pt x="47218" y="6521"/>
                  </a:lnTo>
                  <a:lnTo>
                    <a:pt x="45872" y="7219"/>
                  </a:lnTo>
                  <a:lnTo>
                    <a:pt x="235968" y="7219"/>
                  </a:lnTo>
                  <a:lnTo>
                    <a:pt x="234911" y="6737"/>
                  </a:lnTo>
                  <a:lnTo>
                    <a:pt x="233425" y="5784"/>
                  </a:lnTo>
                  <a:lnTo>
                    <a:pt x="231889" y="5543"/>
                  </a:lnTo>
                  <a:lnTo>
                    <a:pt x="186192" y="1385"/>
                  </a:lnTo>
                  <a:lnTo>
                    <a:pt x="140844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305530" y="2076630"/>
              <a:ext cx="143700" cy="14382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3866122" y="2029837"/>
              <a:ext cx="197104" cy="19725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477910" y="1846390"/>
              <a:ext cx="934719" cy="683260"/>
            </a:xfrm>
            <a:custGeom>
              <a:avLst/>
              <a:gdLst/>
              <a:ahLst/>
              <a:cxnLst/>
              <a:rect l="l" t="t" r="r" b="b"/>
              <a:pathLst>
                <a:path w="934719" h="683260" extrusionOk="0">
                  <a:moveTo>
                    <a:pt x="483783" y="3924"/>
                  </a:moveTo>
                  <a:lnTo>
                    <a:pt x="441606" y="3924"/>
                  </a:lnTo>
                  <a:lnTo>
                    <a:pt x="3786" y="673887"/>
                  </a:lnTo>
                  <a:lnTo>
                    <a:pt x="0" y="683131"/>
                  </a:lnTo>
                  <a:lnTo>
                    <a:pt x="58280" y="683131"/>
                  </a:lnTo>
                  <a:lnTo>
                    <a:pt x="437352" y="101688"/>
                  </a:lnTo>
                  <a:lnTo>
                    <a:pt x="548916" y="101688"/>
                  </a:lnTo>
                  <a:lnTo>
                    <a:pt x="483783" y="3924"/>
                  </a:lnTo>
                  <a:close/>
                </a:path>
                <a:path w="934719" h="683260" extrusionOk="0">
                  <a:moveTo>
                    <a:pt x="488037" y="101688"/>
                  </a:moveTo>
                  <a:lnTo>
                    <a:pt x="437352" y="101688"/>
                  </a:lnTo>
                  <a:lnTo>
                    <a:pt x="437352" y="683131"/>
                  </a:lnTo>
                  <a:lnTo>
                    <a:pt x="488037" y="683131"/>
                  </a:lnTo>
                  <a:lnTo>
                    <a:pt x="488037" y="101688"/>
                  </a:lnTo>
                  <a:close/>
                </a:path>
                <a:path w="934719" h="683260" extrusionOk="0">
                  <a:moveTo>
                    <a:pt x="548916" y="101688"/>
                  </a:moveTo>
                  <a:lnTo>
                    <a:pt x="488037" y="101688"/>
                  </a:lnTo>
                  <a:lnTo>
                    <a:pt x="875380" y="683131"/>
                  </a:lnTo>
                  <a:lnTo>
                    <a:pt x="934261" y="683131"/>
                  </a:lnTo>
                  <a:lnTo>
                    <a:pt x="931026" y="675233"/>
                  </a:lnTo>
                  <a:lnTo>
                    <a:pt x="548916" y="101688"/>
                  </a:lnTo>
                  <a:close/>
                </a:path>
                <a:path w="934719" h="683260" extrusionOk="0">
                  <a:moveTo>
                    <a:pt x="467641" y="0"/>
                  </a:moveTo>
                  <a:lnTo>
                    <a:pt x="457735" y="0"/>
                  </a:lnTo>
                  <a:lnTo>
                    <a:pt x="453163" y="1473"/>
                  </a:lnTo>
                  <a:lnTo>
                    <a:pt x="449264" y="3924"/>
                  </a:lnTo>
                  <a:lnTo>
                    <a:pt x="476125" y="3924"/>
                  </a:lnTo>
                  <a:lnTo>
                    <a:pt x="472213" y="1473"/>
                  </a:lnTo>
                  <a:lnTo>
                    <a:pt x="467641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551871" y="1472477"/>
              <a:ext cx="829944" cy="440055"/>
            </a:xfrm>
            <a:custGeom>
              <a:avLst/>
              <a:gdLst/>
              <a:ahLst/>
              <a:cxnLst/>
              <a:rect l="l" t="t" r="r" b="b"/>
              <a:pathLst>
                <a:path w="829944" h="440055" extrusionOk="0">
                  <a:moveTo>
                    <a:pt x="748906" y="0"/>
                  </a:moveTo>
                  <a:lnTo>
                    <a:pt x="626173" y="46189"/>
                  </a:lnTo>
                  <a:lnTo>
                    <a:pt x="636587" y="74079"/>
                  </a:lnTo>
                  <a:lnTo>
                    <a:pt x="119405" y="268770"/>
                  </a:lnTo>
                  <a:lnTo>
                    <a:pt x="137198" y="314744"/>
                  </a:lnTo>
                  <a:lnTo>
                    <a:pt x="0" y="368858"/>
                  </a:lnTo>
                  <a:lnTo>
                    <a:pt x="27546" y="439928"/>
                  </a:lnTo>
                  <a:lnTo>
                    <a:pt x="164744" y="385826"/>
                  </a:lnTo>
                  <a:lnTo>
                    <a:pt x="287432" y="385826"/>
                  </a:lnTo>
                  <a:lnTo>
                    <a:pt x="338543" y="366585"/>
                  </a:lnTo>
                  <a:lnTo>
                    <a:pt x="434219" y="366585"/>
                  </a:lnTo>
                  <a:lnTo>
                    <a:pt x="436874" y="362650"/>
                  </a:lnTo>
                  <a:lnTo>
                    <a:pt x="441159" y="341477"/>
                  </a:lnTo>
                  <a:lnTo>
                    <a:pt x="441159" y="337108"/>
                  </a:lnTo>
                  <a:lnTo>
                    <a:pt x="440562" y="332778"/>
                  </a:lnTo>
                  <a:lnTo>
                    <a:pt x="439534" y="328574"/>
                  </a:lnTo>
                  <a:lnTo>
                    <a:pt x="696048" y="232003"/>
                  </a:lnTo>
                  <a:lnTo>
                    <a:pt x="783912" y="232003"/>
                  </a:lnTo>
                  <a:lnTo>
                    <a:pt x="829729" y="214757"/>
                  </a:lnTo>
                  <a:lnTo>
                    <a:pt x="748906" y="0"/>
                  </a:lnTo>
                  <a:close/>
                </a:path>
                <a:path w="829944" h="440055" extrusionOk="0">
                  <a:moveTo>
                    <a:pt x="287432" y="385826"/>
                  </a:moveTo>
                  <a:lnTo>
                    <a:pt x="164744" y="385826"/>
                  </a:lnTo>
                  <a:lnTo>
                    <a:pt x="178866" y="426694"/>
                  </a:lnTo>
                  <a:lnTo>
                    <a:pt x="287432" y="385826"/>
                  </a:lnTo>
                  <a:close/>
                </a:path>
                <a:path w="829944" h="440055" extrusionOk="0">
                  <a:moveTo>
                    <a:pt x="434219" y="366585"/>
                  </a:moveTo>
                  <a:lnTo>
                    <a:pt x="338543" y="366585"/>
                  </a:lnTo>
                  <a:lnTo>
                    <a:pt x="347042" y="378627"/>
                  </a:lnTo>
                  <a:lnTo>
                    <a:pt x="358314" y="387883"/>
                  </a:lnTo>
                  <a:lnTo>
                    <a:pt x="371744" y="393824"/>
                  </a:lnTo>
                  <a:lnTo>
                    <a:pt x="386714" y="395922"/>
                  </a:lnTo>
                  <a:lnTo>
                    <a:pt x="407887" y="391637"/>
                  </a:lnTo>
                  <a:lnTo>
                    <a:pt x="425195" y="379958"/>
                  </a:lnTo>
                  <a:lnTo>
                    <a:pt x="434219" y="366585"/>
                  </a:lnTo>
                  <a:close/>
                </a:path>
                <a:path w="829944" h="440055" extrusionOk="0">
                  <a:moveTo>
                    <a:pt x="783912" y="232003"/>
                  </a:moveTo>
                  <a:lnTo>
                    <a:pt x="696048" y="232003"/>
                  </a:lnTo>
                  <a:lnTo>
                    <a:pt x="707021" y="260946"/>
                  </a:lnTo>
                  <a:lnTo>
                    <a:pt x="783912" y="232003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341340" y="2223528"/>
              <a:ext cx="91440" cy="306705"/>
            </a:xfrm>
            <a:custGeom>
              <a:avLst/>
              <a:gdLst/>
              <a:ahLst/>
              <a:cxnLst/>
              <a:rect l="l" t="t" r="r" b="b"/>
              <a:pathLst>
                <a:path w="91440" h="306705" extrusionOk="0">
                  <a:moveTo>
                    <a:pt x="55220" y="0"/>
                  </a:moveTo>
                  <a:lnTo>
                    <a:pt x="1366" y="781"/>
                  </a:lnTo>
                  <a:lnTo>
                    <a:pt x="920" y="33931"/>
                  </a:lnTo>
                  <a:lnTo>
                    <a:pt x="170" y="114628"/>
                  </a:lnTo>
                  <a:lnTo>
                    <a:pt x="0" y="214745"/>
                  </a:lnTo>
                  <a:lnTo>
                    <a:pt x="1290" y="306152"/>
                  </a:lnTo>
                  <a:lnTo>
                    <a:pt x="81769" y="306152"/>
                  </a:lnTo>
                  <a:lnTo>
                    <a:pt x="91358" y="781"/>
                  </a:lnTo>
                  <a:lnTo>
                    <a:pt x="71285" y="195"/>
                  </a:lnTo>
                  <a:lnTo>
                    <a:pt x="55220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439108" y="2223528"/>
              <a:ext cx="91440" cy="306705"/>
            </a:xfrm>
            <a:custGeom>
              <a:avLst/>
              <a:gdLst/>
              <a:ahLst/>
              <a:cxnLst/>
              <a:rect l="l" t="t" r="r" b="b"/>
              <a:pathLst>
                <a:path w="91440" h="306705" extrusionOk="0">
                  <a:moveTo>
                    <a:pt x="55222" y="0"/>
                  </a:moveTo>
                  <a:lnTo>
                    <a:pt x="1366" y="781"/>
                  </a:lnTo>
                  <a:lnTo>
                    <a:pt x="920" y="33931"/>
                  </a:lnTo>
                  <a:lnTo>
                    <a:pt x="170" y="114628"/>
                  </a:lnTo>
                  <a:lnTo>
                    <a:pt x="0" y="214745"/>
                  </a:lnTo>
                  <a:lnTo>
                    <a:pt x="1290" y="306152"/>
                  </a:lnTo>
                  <a:lnTo>
                    <a:pt x="81782" y="306152"/>
                  </a:lnTo>
                  <a:lnTo>
                    <a:pt x="91371" y="781"/>
                  </a:lnTo>
                  <a:lnTo>
                    <a:pt x="71291" y="195"/>
                  </a:lnTo>
                  <a:lnTo>
                    <a:pt x="55222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416625" y="1927080"/>
              <a:ext cx="38735" cy="43815"/>
            </a:xfrm>
            <a:custGeom>
              <a:avLst/>
              <a:gdLst/>
              <a:ahLst/>
              <a:cxnLst/>
              <a:rect l="l" t="t" r="r" b="b"/>
              <a:pathLst>
                <a:path w="38734" h="43814" extrusionOk="0">
                  <a:moveTo>
                    <a:pt x="31216" y="0"/>
                  </a:moveTo>
                  <a:lnTo>
                    <a:pt x="7340" y="0"/>
                  </a:lnTo>
                  <a:lnTo>
                    <a:pt x="0" y="26949"/>
                  </a:lnTo>
                  <a:lnTo>
                    <a:pt x="19253" y="43649"/>
                  </a:lnTo>
                  <a:lnTo>
                    <a:pt x="38569" y="26949"/>
                  </a:lnTo>
                  <a:lnTo>
                    <a:pt x="31216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413738" y="1957497"/>
              <a:ext cx="44450" cy="181610"/>
            </a:xfrm>
            <a:custGeom>
              <a:avLst/>
              <a:gdLst/>
              <a:ahLst/>
              <a:cxnLst/>
              <a:rect l="l" t="t" r="r" b="b"/>
              <a:pathLst>
                <a:path w="44450" h="181610" extrusionOk="0">
                  <a:moveTo>
                    <a:pt x="35852" y="0"/>
                  </a:moveTo>
                  <a:lnTo>
                    <a:pt x="8496" y="0"/>
                  </a:lnTo>
                  <a:lnTo>
                    <a:pt x="0" y="164388"/>
                  </a:lnTo>
                  <a:lnTo>
                    <a:pt x="22136" y="181051"/>
                  </a:lnTo>
                  <a:lnTo>
                    <a:pt x="44348" y="164388"/>
                  </a:lnTo>
                  <a:lnTo>
                    <a:pt x="35852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224695" y="1852936"/>
              <a:ext cx="440055" cy="394970"/>
            </a:xfrm>
            <a:custGeom>
              <a:avLst/>
              <a:gdLst/>
              <a:ahLst/>
              <a:cxnLst/>
              <a:rect l="l" t="t" r="r" b="b"/>
              <a:pathLst>
                <a:path w="440055" h="394969" extrusionOk="0">
                  <a:moveTo>
                    <a:pt x="312387" y="351269"/>
                  </a:moveTo>
                  <a:lnTo>
                    <a:pt x="110159" y="351269"/>
                  </a:lnTo>
                  <a:lnTo>
                    <a:pt x="109907" y="363283"/>
                  </a:lnTo>
                  <a:lnTo>
                    <a:pt x="109466" y="382324"/>
                  </a:lnTo>
                  <a:lnTo>
                    <a:pt x="109296" y="392671"/>
                  </a:lnTo>
                  <a:lnTo>
                    <a:pt x="109296" y="393306"/>
                  </a:lnTo>
                  <a:lnTo>
                    <a:pt x="109537" y="393750"/>
                  </a:lnTo>
                  <a:lnTo>
                    <a:pt x="109537" y="394385"/>
                  </a:lnTo>
                  <a:lnTo>
                    <a:pt x="312826" y="394385"/>
                  </a:lnTo>
                  <a:lnTo>
                    <a:pt x="312826" y="393750"/>
                  </a:lnTo>
                  <a:lnTo>
                    <a:pt x="313093" y="393306"/>
                  </a:lnTo>
                  <a:lnTo>
                    <a:pt x="312387" y="351269"/>
                  </a:lnTo>
                  <a:close/>
                </a:path>
                <a:path w="440055" h="394969" extrusionOk="0">
                  <a:moveTo>
                    <a:pt x="155994" y="79832"/>
                  </a:moveTo>
                  <a:lnTo>
                    <a:pt x="148234" y="80505"/>
                  </a:lnTo>
                  <a:lnTo>
                    <a:pt x="131521" y="82677"/>
                  </a:lnTo>
                  <a:lnTo>
                    <a:pt x="130924" y="82854"/>
                  </a:lnTo>
                  <a:lnTo>
                    <a:pt x="123821" y="83888"/>
                  </a:lnTo>
                  <a:lnTo>
                    <a:pt x="5232" y="202298"/>
                  </a:lnTo>
                  <a:lnTo>
                    <a:pt x="0" y="245491"/>
                  </a:lnTo>
                  <a:lnTo>
                    <a:pt x="3771" y="252920"/>
                  </a:lnTo>
                  <a:lnTo>
                    <a:pt x="9786" y="264845"/>
                  </a:lnTo>
                  <a:lnTo>
                    <a:pt x="65519" y="374802"/>
                  </a:lnTo>
                  <a:lnTo>
                    <a:pt x="76778" y="369117"/>
                  </a:lnTo>
                  <a:lnTo>
                    <a:pt x="87968" y="363283"/>
                  </a:lnTo>
                  <a:lnTo>
                    <a:pt x="99093" y="357325"/>
                  </a:lnTo>
                  <a:lnTo>
                    <a:pt x="110159" y="351269"/>
                  </a:lnTo>
                  <a:lnTo>
                    <a:pt x="312387" y="351269"/>
                  </a:lnTo>
                  <a:lnTo>
                    <a:pt x="312221" y="341379"/>
                  </a:lnTo>
                  <a:lnTo>
                    <a:pt x="310897" y="291424"/>
                  </a:lnTo>
                  <a:lnTo>
                    <a:pt x="310796" y="288442"/>
                  </a:lnTo>
                  <a:lnTo>
                    <a:pt x="111480" y="288442"/>
                  </a:lnTo>
                  <a:lnTo>
                    <a:pt x="78498" y="231394"/>
                  </a:lnTo>
                  <a:lnTo>
                    <a:pt x="114630" y="187820"/>
                  </a:lnTo>
                  <a:lnTo>
                    <a:pt x="176320" y="187820"/>
                  </a:lnTo>
                  <a:lnTo>
                    <a:pt x="152666" y="135585"/>
                  </a:lnTo>
                  <a:lnTo>
                    <a:pt x="166662" y="111607"/>
                  </a:lnTo>
                  <a:lnTo>
                    <a:pt x="136410" y="96443"/>
                  </a:lnTo>
                  <a:lnTo>
                    <a:pt x="155994" y="79832"/>
                  </a:lnTo>
                  <a:close/>
                </a:path>
                <a:path w="440055" h="394969" extrusionOk="0">
                  <a:moveTo>
                    <a:pt x="176320" y="187820"/>
                  </a:moveTo>
                  <a:lnTo>
                    <a:pt x="114630" y="187820"/>
                  </a:lnTo>
                  <a:lnTo>
                    <a:pt x="113729" y="212975"/>
                  </a:lnTo>
                  <a:lnTo>
                    <a:pt x="112678" y="245491"/>
                  </a:lnTo>
                  <a:lnTo>
                    <a:pt x="112093" y="265264"/>
                  </a:lnTo>
                  <a:lnTo>
                    <a:pt x="111480" y="288442"/>
                  </a:lnTo>
                  <a:lnTo>
                    <a:pt x="310796" y="288442"/>
                  </a:lnTo>
                  <a:lnTo>
                    <a:pt x="310004" y="265264"/>
                  </a:lnTo>
                  <a:lnTo>
                    <a:pt x="211035" y="265264"/>
                  </a:lnTo>
                  <a:lnTo>
                    <a:pt x="211124" y="264680"/>
                  </a:lnTo>
                  <a:lnTo>
                    <a:pt x="176320" y="187820"/>
                  </a:lnTo>
                  <a:close/>
                </a:path>
                <a:path w="440055" h="394969" extrusionOk="0">
                  <a:moveTo>
                    <a:pt x="211200" y="264845"/>
                  </a:moveTo>
                  <a:lnTo>
                    <a:pt x="211035" y="265264"/>
                  </a:lnTo>
                  <a:lnTo>
                    <a:pt x="211404" y="265264"/>
                  </a:lnTo>
                  <a:lnTo>
                    <a:pt x="211200" y="264845"/>
                  </a:lnTo>
                  <a:close/>
                </a:path>
                <a:path w="440055" h="394969" extrusionOk="0">
                  <a:moveTo>
                    <a:pt x="287871" y="74188"/>
                  </a:moveTo>
                  <a:lnTo>
                    <a:pt x="260858" y="74244"/>
                  </a:lnTo>
                  <a:lnTo>
                    <a:pt x="260680" y="74980"/>
                  </a:lnTo>
                  <a:lnTo>
                    <a:pt x="286003" y="96443"/>
                  </a:lnTo>
                  <a:lnTo>
                    <a:pt x="255689" y="111607"/>
                  </a:lnTo>
                  <a:lnTo>
                    <a:pt x="269747" y="135585"/>
                  </a:lnTo>
                  <a:lnTo>
                    <a:pt x="211289" y="264680"/>
                  </a:lnTo>
                  <a:lnTo>
                    <a:pt x="211404" y="265264"/>
                  </a:lnTo>
                  <a:lnTo>
                    <a:pt x="310004" y="265264"/>
                  </a:lnTo>
                  <a:lnTo>
                    <a:pt x="309205" y="241910"/>
                  </a:lnTo>
                  <a:lnTo>
                    <a:pt x="307229" y="191943"/>
                  </a:lnTo>
                  <a:lnTo>
                    <a:pt x="305053" y="140627"/>
                  </a:lnTo>
                  <a:lnTo>
                    <a:pt x="411176" y="140627"/>
                  </a:lnTo>
                  <a:lnTo>
                    <a:pt x="419511" y="102997"/>
                  </a:lnTo>
                  <a:lnTo>
                    <a:pt x="367093" y="102997"/>
                  </a:lnTo>
                  <a:lnTo>
                    <a:pt x="349117" y="98702"/>
                  </a:lnTo>
                  <a:lnTo>
                    <a:pt x="320000" y="85720"/>
                  </a:lnTo>
                  <a:lnTo>
                    <a:pt x="287871" y="74188"/>
                  </a:lnTo>
                  <a:close/>
                </a:path>
                <a:path w="440055" h="394969" extrusionOk="0">
                  <a:moveTo>
                    <a:pt x="411176" y="140627"/>
                  </a:moveTo>
                  <a:lnTo>
                    <a:pt x="305053" y="140627"/>
                  </a:lnTo>
                  <a:lnTo>
                    <a:pt x="322630" y="154160"/>
                  </a:lnTo>
                  <a:lnTo>
                    <a:pt x="348532" y="165779"/>
                  </a:lnTo>
                  <a:lnTo>
                    <a:pt x="377777" y="171359"/>
                  </a:lnTo>
                  <a:lnTo>
                    <a:pt x="405384" y="166776"/>
                  </a:lnTo>
                  <a:lnTo>
                    <a:pt x="411176" y="140627"/>
                  </a:lnTo>
                  <a:close/>
                </a:path>
                <a:path w="440055" h="394969" extrusionOk="0">
                  <a:moveTo>
                    <a:pt x="388899" y="0"/>
                  </a:moveTo>
                  <a:lnTo>
                    <a:pt x="367093" y="102997"/>
                  </a:lnTo>
                  <a:lnTo>
                    <a:pt x="419511" y="102997"/>
                  </a:lnTo>
                  <a:lnTo>
                    <a:pt x="439597" y="12319"/>
                  </a:lnTo>
                  <a:lnTo>
                    <a:pt x="388899" y="0"/>
                  </a:lnTo>
                  <a:close/>
                </a:path>
              </a:pathLst>
            </a:custGeom>
            <a:solidFill>
              <a:srgbClr val="C0A06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363732" y="1761611"/>
              <a:ext cx="142646" cy="14276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7147491" y="838200"/>
            <a:ext cx="5867400" cy="140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2"/>
          </p:nvPr>
        </p:nvSpPr>
        <p:spPr>
          <a:xfrm>
            <a:off x="7145820" y="2389364"/>
            <a:ext cx="4284180" cy="431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6582214" y="0"/>
            <a:ext cx="5610225" cy="6858000"/>
          </a:xfrm>
          <a:custGeom>
            <a:avLst/>
            <a:gdLst/>
            <a:ahLst/>
            <a:cxnLst/>
            <a:rect l="l" t="t" r="r" b="b"/>
            <a:pathLst>
              <a:path w="5610225" h="6858000" extrusionOk="0">
                <a:moveTo>
                  <a:pt x="5609785" y="0"/>
                </a:moveTo>
                <a:lnTo>
                  <a:pt x="0" y="0"/>
                </a:lnTo>
                <a:lnTo>
                  <a:pt x="0" y="5734591"/>
                </a:lnTo>
                <a:lnTo>
                  <a:pt x="20142" y="5746630"/>
                </a:lnTo>
                <a:lnTo>
                  <a:pt x="1945131" y="6858000"/>
                </a:lnTo>
                <a:lnTo>
                  <a:pt x="5609785" y="6858000"/>
                </a:lnTo>
                <a:lnTo>
                  <a:pt x="5609785" y="0"/>
                </a:lnTo>
                <a:close/>
              </a:path>
            </a:pathLst>
          </a:custGeom>
          <a:solidFill>
            <a:srgbClr val="3351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517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800" b="0" i="0" u="none" strike="noStrike" cap="none">
              <a:solidFill>
                <a:srgbClr val="335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8804243" y="5463454"/>
            <a:ext cx="1790700" cy="1395095"/>
          </a:xfrm>
          <a:custGeom>
            <a:avLst/>
            <a:gdLst/>
            <a:ahLst/>
            <a:cxnLst/>
            <a:rect l="l" t="t" r="r" b="b"/>
            <a:pathLst>
              <a:path w="1790700" h="1395095" extrusionOk="0">
                <a:moveTo>
                  <a:pt x="895311" y="0"/>
                </a:moveTo>
                <a:lnTo>
                  <a:pt x="65" y="516877"/>
                </a:lnTo>
                <a:lnTo>
                  <a:pt x="0" y="1394548"/>
                </a:lnTo>
                <a:lnTo>
                  <a:pt x="14439" y="1394548"/>
                </a:lnTo>
                <a:lnTo>
                  <a:pt x="14439" y="525208"/>
                </a:lnTo>
                <a:lnTo>
                  <a:pt x="895311" y="16649"/>
                </a:lnTo>
                <a:lnTo>
                  <a:pt x="924150" y="16649"/>
                </a:lnTo>
                <a:lnTo>
                  <a:pt x="895311" y="0"/>
                </a:lnTo>
                <a:close/>
              </a:path>
              <a:path w="1790700" h="1395095" extrusionOk="0">
                <a:moveTo>
                  <a:pt x="924150" y="16649"/>
                </a:moveTo>
                <a:lnTo>
                  <a:pt x="895311" y="16649"/>
                </a:lnTo>
                <a:lnTo>
                  <a:pt x="1776092" y="525208"/>
                </a:lnTo>
                <a:lnTo>
                  <a:pt x="1776158" y="1394548"/>
                </a:lnTo>
                <a:lnTo>
                  <a:pt x="1790585" y="1394548"/>
                </a:lnTo>
                <a:lnTo>
                  <a:pt x="1790585" y="516877"/>
                </a:lnTo>
                <a:lnTo>
                  <a:pt x="924150" y="16649"/>
                </a:lnTo>
                <a:close/>
              </a:path>
            </a:pathLst>
          </a:custGeom>
          <a:solidFill>
            <a:srgbClr val="5F75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9685130" y="4029911"/>
            <a:ext cx="2506980" cy="2475865"/>
          </a:xfrm>
          <a:custGeom>
            <a:avLst/>
            <a:gdLst/>
            <a:ahLst/>
            <a:cxnLst/>
            <a:rect l="l" t="t" r="r" b="b"/>
            <a:pathLst>
              <a:path w="2506979" h="2475865" extrusionOk="0">
                <a:moveTo>
                  <a:pt x="2506878" y="0"/>
                </a:moveTo>
                <a:lnTo>
                  <a:pt x="0" y="1441754"/>
                </a:lnTo>
                <a:lnTo>
                  <a:pt x="1790230" y="2475649"/>
                </a:lnTo>
                <a:lnTo>
                  <a:pt x="1819263" y="2458974"/>
                </a:lnTo>
                <a:lnTo>
                  <a:pt x="1790230" y="2458974"/>
                </a:lnTo>
                <a:lnTo>
                  <a:pt x="28854" y="1441754"/>
                </a:lnTo>
                <a:lnTo>
                  <a:pt x="2506878" y="16611"/>
                </a:lnTo>
                <a:lnTo>
                  <a:pt x="2506878" y="0"/>
                </a:lnTo>
                <a:close/>
              </a:path>
              <a:path w="2506979" h="2475865" extrusionOk="0">
                <a:moveTo>
                  <a:pt x="2506878" y="2047379"/>
                </a:moveTo>
                <a:lnTo>
                  <a:pt x="1790230" y="2458974"/>
                </a:lnTo>
                <a:lnTo>
                  <a:pt x="1819263" y="2458974"/>
                </a:lnTo>
                <a:lnTo>
                  <a:pt x="2506878" y="2064042"/>
                </a:lnTo>
                <a:lnTo>
                  <a:pt x="2506878" y="2047379"/>
                </a:lnTo>
                <a:close/>
              </a:path>
            </a:pathLst>
          </a:custGeom>
          <a:solidFill>
            <a:srgbClr val="5F75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0580408" y="5972022"/>
            <a:ext cx="1534160" cy="886460"/>
          </a:xfrm>
          <a:custGeom>
            <a:avLst/>
            <a:gdLst/>
            <a:ahLst/>
            <a:cxnLst/>
            <a:rect l="l" t="t" r="r" b="b"/>
            <a:pathLst>
              <a:path w="1534159" h="886459" extrusionOk="0">
                <a:moveTo>
                  <a:pt x="0" y="0"/>
                </a:moveTo>
                <a:lnTo>
                  <a:pt x="0" y="885977"/>
                </a:lnTo>
                <a:lnTo>
                  <a:pt x="14427" y="885977"/>
                </a:lnTo>
                <a:lnTo>
                  <a:pt x="14427" y="25018"/>
                </a:lnTo>
                <a:lnTo>
                  <a:pt x="43321" y="25018"/>
                </a:lnTo>
                <a:lnTo>
                  <a:pt x="0" y="0"/>
                </a:lnTo>
                <a:close/>
              </a:path>
              <a:path w="1534159" h="886459" extrusionOk="0">
                <a:moveTo>
                  <a:pt x="43321" y="25018"/>
                </a:moveTo>
                <a:lnTo>
                  <a:pt x="14427" y="25018"/>
                </a:lnTo>
                <a:lnTo>
                  <a:pt x="1505254" y="885977"/>
                </a:lnTo>
                <a:lnTo>
                  <a:pt x="1534109" y="885977"/>
                </a:lnTo>
                <a:lnTo>
                  <a:pt x="43321" y="25018"/>
                </a:lnTo>
                <a:close/>
              </a:path>
            </a:pathLst>
          </a:custGeom>
          <a:solidFill>
            <a:srgbClr val="5F75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900000" y="900000"/>
            <a:ext cx="2304000" cy="2412000"/>
          </a:xfrm>
          <a:custGeom>
            <a:avLst/>
            <a:gdLst/>
            <a:ahLst/>
            <a:cxnLst/>
            <a:rect l="l" t="t" r="r" b="b"/>
            <a:pathLst>
              <a:path w="2322195" h="2409190" extrusionOk="0">
                <a:moveTo>
                  <a:pt x="2321687" y="2409037"/>
                </a:moveTo>
                <a:lnTo>
                  <a:pt x="0" y="2409037"/>
                </a:lnTo>
                <a:lnTo>
                  <a:pt x="0" y="0"/>
                </a:lnTo>
                <a:lnTo>
                  <a:pt x="2321687" y="0"/>
                </a:lnTo>
                <a:lnTo>
                  <a:pt x="2321687" y="2409037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259" t="-42538" r="-6260" b="-3732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906691" y="3479253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 extrusionOk="0">
                <a:moveTo>
                  <a:pt x="2321687" y="2409024"/>
                </a:moveTo>
                <a:lnTo>
                  <a:pt x="0" y="2409024"/>
                </a:lnTo>
                <a:lnTo>
                  <a:pt x="0" y="0"/>
                </a:lnTo>
                <a:lnTo>
                  <a:pt x="2321687" y="0"/>
                </a:lnTo>
                <a:lnTo>
                  <a:pt x="2321687" y="240902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3968" b="-23967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3398075" y="905675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 extrusionOk="0">
                <a:moveTo>
                  <a:pt x="2321699" y="2409037"/>
                </a:moveTo>
                <a:lnTo>
                  <a:pt x="0" y="2409037"/>
                </a:lnTo>
                <a:lnTo>
                  <a:pt x="0" y="0"/>
                </a:lnTo>
                <a:lnTo>
                  <a:pt x="2321699" y="0"/>
                </a:lnTo>
                <a:lnTo>
                  <a:pt x="2321699" y="2409037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92" t="-9026" r="-391" b="-20977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3398075" y="3479253"/>
            <a:ext cx="2322195" cy="2409190"/>
          </a:xfrm>
          <a:custGeom>
            <a:avLst/>
            <a:gdLst/>
            <a:ahLst/>
            <a:cxnLst/>
            <a:rect l="l" t="t" r="r" b="b"/>
            <a:pathLst>
              <a:path w="2322195" h="2409190" extrusionOk="0">
                <a:moveTo>
                  <a:pt x="2321699" y="2409024"/>
                </a:moveTo>
                <a:lnTo>
                  <a:pt x="0" y="2409024"/>
                </a:lnTo>
                <a:lnTo>
                  <a:pt x="0" y="0"/>
                </a:lnTo>
                <a:lnTo>
                  <a:pt x="2321699" y="0"/>
                </a:lnTo>
                <a:lnTo>
                  <a:pt x="2321699" y="240902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7243" b="-17240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7018890" y="2614175"/>
            <a:ext cx="4487310" cy="424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2"/>
          </p:nvPr>
        </p:nvSpPr>
        <p:spPr>
          <a:xfrm>
            <a:off x="7018890" y="900000"/>
            <a:ext cx="4487310" cy="16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1" i="0" u="none" strike="noStrike" cap="none">
                <a:solidFill>
                  <a:srgbClr val="D2BE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0" y="0"/>
            <a:ext cx="3169285" cy="6858000"/>
          </a:xfrm>
          <a:custGeom>
            <a:avLst/>
            <a:gdLst/>
            <a:ahLst/>
            <a:cxnLst/>
            <a:rect l="l" t="t" r="r" b="b"/>
            <a:pathLst>
              <a:path w="3169285" h="6858000" extrusionOk="0">
                <a:moveTo>
                  <a:pt x="3168954" y="0"/>
                </a:moveTo>
                <a:lnTo>
                  <a:pt x="0" y="0"/>
                </a:lnTo>
                <a:lnTo>
                  <a:pt x="0" y="6858000"/>
                </a:lnTo>
                <a:lnTo>
                  <a:pt x="288404" y="6858000"/>
                </a:lnTo>
                <a:lnTo>
                  <a:pt x="3168954" y="5194985"/>
                </a:lnTo>
                <a:lnTo>
                  <a:pt x="3168954" y="0"/>
                </a:lnTo>
                <a:close/>
              </a:path>
            </a:pathLst>
          </a:custGeom>
          <a:solidFill>
            <a:srgbClr val="33517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10041792" y="5759789"/>
            <a:ext cx="1790700" cy="1098550"/>
          </a:xfrm>
          <a:custGeom>
            <a:avLst/>
            <a:gdLst/>
            <a:ahLst/>
            <a:cxnLst/>
            <a:rect l="l" t="t" r="r" b="b"/>
            <a:pathLst>
              <a:path w="1790700" h="1098550" extrusionOk="0">
                <a:moveTo>
                  <a:pt x="895299" y="0"/>
                </a:moveTo>
                <a:lnTo>
                  <a:pt x="65" y="516877"/>
                </a:lnTo>
                <a:lnTo>
                  <a:pt x="0" y="1098207"/>
                </a:lnTo>
                <a:lnTo>
                  <a:pt x="14427" y="1098207"/>
                </a:lnTo>
                <a:lnTo>
                  <a:pt x="14427" y="525208"/>
                </a:lnTo>
                <a:lnTo>
                  <a:pt x="895299" y="16649"/>
                </a:lnTo>
                <a:lnTo>
                  <a:pt x="924138" y="16649"/>
                </a:lnTo>
                <a:lnTo>
                  <a:pt x="895299" y="0"/>
                </a:lnTo>
                <a:close/>
              </a:path>
              <a:path w="1790700" h="1098550" extrusionOk="0">
                <a:moveTo>
                  <a:pt x="924138" y="16649"/>
                </a:moveTo>
                <a:lnTo>
                  <a:pt x="895299" y="16649"/>
                </a:lnTo>
                <a:lnTo>
                  <a:pt x="1776114" y="525208"/>
                </a:lnTo>
                <a:lnTo>
                  <a:pt x="1776158" y="1098207"/>
                </a:lnTo>
                <a:lnTo>
                  <a:pt x="1790585" y="1098207"/>
                </a:lnTo>
                <a:lnTo>
                  <a:pt x="1790585" y="516877"/>
                </a:lnTo>
                <a:lnTo>
                  <a:pt x="924138" y="16649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0922668" y="5034969"/>
            <a:ext cx="1269365" cy="1466215"/>
          </a:xfrm>
          <a:custGeom>
            <a:avLst/>
            <a:gdLst/>
            <a:ahLst/>
            <a:cxnLst/>
            <a:rect l="l" t="t" r="r" b="b"/>
            <a:pathLst>
              <a:path w="1269365" h="1466214" extrusionOk="0">
                <a:moveTo>
                  <a:pt x="1269339" y="0"/>
                </a:moveTo>
                <a:lnTo>
                  <a:pt x="0" y="733031"/>
                </a:lnTo>
                <a:lnTo>
                  <a:pt x="1269339" y="1466100"/>
                </a:lnTo>
                <a:lnTo>
                  <a:pt x="1269339" y="1449425"/>
                </a:lnTo>
                <a:lnTo>
                  <a:pt x="28854" y="733031"/>
                </a:lnTo>
                <a:lnTo>
                  <a:pt x="1269339" y="16649"/>
                </a:lnTo>
                <a:lnTo>
                  <a:pt x="1269339" y="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817945" y="6268377"/>
            <a:ext cx="374650" cy="589915"/>
          </a:xfrm>
          <a:custGeom>
            <a:avLst/>
            <a:gdLst/>
            <a:ahLst/>
            <a:cxnLst/>
            <a:rect l="l" t="t" r="r" b="b"/>
            <a:pathLst>
              <a:path w="374650" h="589915" extrusionOk="0">
                <a:moveTo>
                  <a:pt x="0" y="0"/>
                </a:moveTo>
                <a:lnTo>
                  <a:pt x="0" y="589622"/>
                </a:lnTo>
                <a:lnTo>
                  <a:pt x="14439" y="589622"/>
                </a:lnTo>
                <a:lnTo>
                  <a:pt x="14439" y="24980"/>
                </a:lnTo>
                <a:lnTo>
                  <a:pt x="43257" y="24980"/>
                </a:lnTo>
                <a:lnTo>
                  <a:pt x="0" y="0"/>
                </a:lnTo>
                <a:close/>
              </a:path>
              <a:path w="374650" h="589915" extrusionOk="0">
                <a:moveTo>
                  <a:pt x="43257" y="24980"/>
                </a:moveTo>
                <a:lnTo>
                  <a:pt x="14439" y="24980"/>
                </a:lnTo>
                <a:lnTo>
                  <a:pt x="374053" y="232664"/>
                </a:lnTo>
                <a:lnTo>
                  <a:pt x="374053" y="216014"/>
                </a:lnTo>
                <a:lnTo>
                  <a:pt x="43257" y="2498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7" name="Google Shape;177;p20"/>
          <p:cNvGraphicFramePr/>
          <p:nvPr/>
        </p:nvGraphicFramePr>
        <p:xfrm>
          <a:off x="1066800" y="1575817"/>
          <a:ext cx="7387304" cy="4138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8" name="Google Shape;178;p20"/>
          <p:cNvSpPr/>
          <p:nvPr/>
        </p:nvSpPr>
        <p:spPr>
          <a:xfrm>
            <a:off x="5808751" y="2079232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 extrusionOk="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F5BB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5808751" y="3239161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 extrusionOk="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C99B2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5808751" y="38872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 extrusionOk="0">
                <a:moveTo>
                  <a:pt x="279400" y="279400"/>
                </a:moveTo>
                <a:lnTo>
                  <a:pt x="0" y="279400"/>
                </a:lnTo>
                <a:lnTo>
                  <a:pt x="0" y="0"/>
                </a:lnTo>
                <a:lnTo>
                  <a:pt x="279400" y="0"/>
                </a:lnTo>
                <a:lnTo>
                  <a:pt x="279400" y="279400"/>
                </a:lnTo>
                <a:close/>
              </a:path>
            </a:pathLst>
          </a:custGeom>
          <a:solidFill>
            <a:srgbClr val="98C4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808751" y="45476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 extrusionOk="0">
                <a:moveTo>
                  <a:pt x="279400" y="279399"/>
                </a:moveTo>
                <a:lnTo>
                  <a:pt x="0" y="279399"/>
                </a:lnTo>
                <a:lnTo>
                  <a:pt x="0" y="0"/>
                </a:lnTo>
                <a:lnTo>
                  <a:pt x="279400" y="0"/>
                </a:lnTo>
                <a:lnTo>
                  <a:pt x="279400" y="279399"/>
                </a:lnTo>
                <a:close/>
              </a:path>
            </a:pathLst>
          </a:custGeom>
          <a:solidFill>
            <a:srgbClr val="8780B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808751" y="5352217"/>
            <a:ext cx="279400" cy="279400"/>
          </a:xfrm>
          <a:custGeom>
            <a:avLst/>
            <a:gdLst/>
            <a:ahLst/>
            <a:cxnLst/>
            <a:rect l="l" t="t" r="r" b="b"/>
            <a:pathLst>
              <a:path w="279400" h="279400" extrusionOk="0">
                <a:moveTo>
                  <a:pt x="279400" y="279399"/>
                </a:moveTo>
                <a:lnTo>
                  <a:pt x="0" y="279399"/>
                </a:lnTo>
                <a:lnTo>
                  <a:pt x="0" y="0"/>
                </a:lnTo>
                <a:lnTo>
                  <a:pt x="279400" y="0"/>
                </a:lnTo>
                <a:lnTo>
                  <a:pt x="279400" y="279399"/>
                </a:lnTo>
                <a:close/>
              </a:path>
            </a:pathLst>
          </a:custGeom>
          <a:solidFill>
            <a:srgbClr val="48BFB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5658775" y="400728"/>
            <a:ext cx="6533258" cy="1149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2"/>
          </p:nvPr>
        </p:nvSpPr>
        <p:spPr>
          <a:xfrm>
            <a:off x="6251249" y="2007558"/>
            <a:ext cx="5562600" cy="77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3"/>
          </p:nvPr>
        </p:nvSpPr>
        <p:spPr>
          <a:xfrm>
            <a:off x="6251249" y="3179133"/>
            <a:ext cx="5562600" cy="77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4"/>
          </p:nvPr>
        </p:nvSpPr>
        <p:spPr>
          <a:xfrm>
            <a:off x="6251249" y="3874458"/>
            <a:ext cx="5562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5"/>
          </p:nvPr>
        </p:nvSpPr>
        <p:spPr>
          <a:xfrm>
            <a:off x="6251249" y="4522158"/>
            <a:ext cx="5562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6"/>
          </p:nvPr>
        </p:nvSpPr>
        <p:spPr>
          <a:xfrm>
            <a:off x="6251249" y="5345991"/>
            <a:ext cx="5562600" cy="36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0" y="0"/>
            <a:ext cx="1550670" cy="6174740"/>
          </a:xfrm>
          <a:custGeom>
            <a:avLst/>
            <a:gdLst/>
            <a:ahLst/>
            <a:cxnLst/>
            <a:rect l="l" t="t" r="r" b="b"/>
            <a:pathLst>
              <a:path w="1550670" h="6174740" extrusionOk="0">
                <a:moveTo>
                  <a:pt x="1550530" y="0"/>
                </a:moveTo>
                <a:lnTo>
                  <a:pt x="0" y="0"/>
                </a:lnTo>
                <a:lnTo>
                  <a:pt x="0" y="6174112"/>
                </a:lnTo>
                <a:lnTo>
                  <a:pt x="1550530" y="5278952"/>
                </a:lnTo>
                <a:lnTo>
                  <a:pt x="1550530" y="0"/>
                </a:lnTo>
                <a:close/>
              </a:path>
            </a:pathLst>
          </a:custGeom>
          <a:solidFill>
            <a:srgbClr val="000000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552948" y="5533314"/>
            <a:ext cx="1790700" cy="1325245"/>
          </a:xfrm>
          <a:custGeom>
            <a:avLst/>
            <a:gdLst/>
            <a:ahLst/>
            <a:cxnLst/>
            <a:rect l="l" t="t" r="r" b="b"/>
            <a:pathLst>
              <a:path w="1790700" h="1325245" extrusionOk="0">
                <a:moveTo>
                  <a:pt x="895286" y="0"/>
                </a:moveTo>
                <a:lnTo>
                  <a:pt x="0" y="516915"/>
                </a:lnTo>
                <a:lnTo>
                  <a:pt x="0" y="1324686"/>
                </a:lnTo>
                <a:lnTo>
                  <a:pt x="14439" y="1324686"/>
                </a:lnTo>
                <a:lnTo>
                  <a:pt x="14483" y="525233"/>
                </a:lnTo>
                <a:lnTo>
                  <a:pt x="895286" y="16662"/>
                </a:lnTo>
                <a:lnTo>
                  <a:pt x="924144" y="16662"/>
                </a:lnTo>
                <a:lnTo>
                  <a:pt x="895286" y="0"/>
                </a:lnTo>
                <a:close/>
              </a:path>
              <a:path w="1790700" h="1325245" extrusionOk="0">
                <a:moveTo>
                  <a:pt x="924144" y="16662"/>
                </a:moveTo>
                <a:lnTo>
                  <a:pt x="895286" y="16662"/>
                </a:lnTo>
                <a:lnTo>
                  <a:pt x="1776158" y="525233"/>
                </a:lnTo>
                <a:lnTo>
                  <a:pt x="1776158" y="1324686"/>
                </a:lnTo>
                <a:lnTo>
                  <a:pt x="1790585" y="1324686"/>
                </a:lnTo>
                <a:lnTo>
                  <a:pt x="1790541" y="516915"/>
                </a:lnTo>
                <a:lnTo>
                  <a:pt x="924144" y="16662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0" y="4119365"/>
            <a:ext cx="2463165" cy="2456180"/>
          </a:xfrm>
          <a:custGeom>
            <a:avLst/>
            <a:gdLst/>
            <a:ahLst/>
            <a:cxnLst/>
            <a:rect l="l" t="t" r="r" b="b"/>
            <a:pathLst>
              <a:path w="2463165" h="2456179" extrusionOk="0">
                <a:moveTo>
                  <a:pt x="0" y="2051075"/>
                </a:moveTo>
                <a:lnTo>
                  <a:pt x="0" y="2067737"/>
                </a:lnTo>
                <a:lnTo>
                  <a:pt x="672426" y="2456065"/>
                </a:lnTo>
                <a:lnTo>
                  <a:pt x="701279" y="2439403"/>
                </a:lnTo>
                <a:lnTo>
                  <a:pt x="672426" y="2439403"/>
                </a:lnTo>
                <a:lnTo>
                  <a:pt x="0" y="2051075"/>
                </a:lnTo>
                <a:close/>
              </a:path>
              <a:path w="2463165" h="2456179" extrusionOk="0">
                <a:moveTo>
                  <a:pt x="0" y="0"/>
                </a:moveTo>
                <a:lnTo>
                  <a:pt x="0" y="16675"/>
                </a:lnTo>
                <a:lnTo>
                  <a:pt x="2433802" y="1422196"/>
                </a:lnTo>
                <a:lnTo>
                  <a:pt x="672426" y="2439403"/>
                </a:lnTo>
                <a:lnTo>
                  <a:pt x="701279" y="2439403"/>
                </a:lnTo>
                <a:lnTo>
                  <a:pt x="2462657" y="1422196"/>
                </a:lnTo>
                <a:lnTo>
                  <a:pt x="0" y="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154284" y="6041923"/>
            <a:ext cx="1413510" cy="816610"/>
          </a:xfrm>
          <a:custGeom>
            <a:avLst/>
            <a:gdLst/>
            <a:ahLst/>
            <a:cxnLst/>
            <a:rect l="l" t="t" r="r" b="b"/>
            <a:pathLst>
              <a:path w="1413510" h="816609" extrusionOk="0">
                <a:moveTo>
                  <a:pt x="1413103" y="0"/>
                </a:moveTo>
                <a:lnTo>
                  <a:pt x="0" y="816076"/>
                </a:lnTo>
                <a:lnTo>
                  <a:pt x="28854" y="816076"/>
                </a:lnTo>
                <a:lnTo>
                  <a:pt x="1398663" y="24980"/>
                </a:lnTo>
                <a:lnTo>
                  <a:pt x="1413103" y="24980"/>
                </a:lnTo>
                <a:lnTo>
                  <a:pt x="1413103" y="0"/>
                </a:lnTo>
                <a:close/>
              </a:path>
              <a:path w="1413510" h="816609" extrusionOk="0">
                <a:moveTo>
                  <a:pt x="1413103" y="24980"/>
                </a:moveTo>
                <a:lnTo>
                  <a:pt x="1398663" y="24980"/>
                </a:lnTo>
                <a:lnTo>
                  <a:pt x="1398663" y="816076"/>
                </a:lnTo>
                <a:lnTo>
                  <a:pt x="1413103" y="816076"/>
                </a:lnTo>
                <a:lnTo>
                  <a:pt x="1413103" y="24980"/>
                </a:lnTo>
                <a:close/>
              </a:path>
            </a:pathLst>
          </a:custGeom>
          <a:solidFill>
            <a:srgbClr val="F0CC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0" y="0"/>
            <a:ext cx="1550670" cy="6174740"/>
          </a:xfrm>
          <a:custGeom>
            <a:avLst/>
            <a:gdLst/>
            <a:ahLst/>
            <a:cxnLst/>
            <a:rect l="l" t="t" r="r" b="b"/>
            <a:pathLst>
              <a:path w="1550670" h="6174740" extrusionOk="0">
                <a:moveTo>
                  <a:pt x="1550530" y="0"/>
                </a:moveTo>
                <a:lnTo>
                  <a:pt x="0" y="0"/>
                </a:lnTo>
                <a:lnTo>
                  <a:pt x="0" y="6174112"/>
                </a:lnTo>
                <a:lnTo>
                  <a:pt x="1550530" y="5278952"/>
                </a:lnTo>
                <a:lnTo>
                  <a:pt x="1550530" y="0"/>
                </a:lnTo>
                <a:close/>
              </a:path>
            </a:pathLst>
          </a:custGeom>
          <a:solidFill>
            <a:srgbClr val="1D5B89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3200400" y="869972"/>
            <a:ext cx="7391400" cy="1492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2"/>
          </p:nvPr>
        </p:nvSpPr>
        <p:spPr>
          <a:xfrm>
            <a:off x="3200400" y="2385656"/>
            <a:ext cx="660463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624" y="1552004"/>
            <a:ext cx="10827436" cy="398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"/>
          <p:cNvSpPr/>
          <p:nvPr/>
        </p:nvSpPr>
        <p:spPr>
          <a:xfrm>
            <a:off x="842624" y="1775385"/>
            <a:ext cx="10801467" cy="3538367"/>
          </a:xfrm>
          <a:custGeom>
            <a:avLst/>
            <a:gdLst/>
            <a:ahLst/>
            <a:cxnLst/>
            <a:rect l="l" t="t" r="r" b="b"/>
            <a:pathLst>
              <a:path w="9745980" h="4276725" extrusionOk="0">
                <a:moveTo>
                  <a:pt x="3629532" y="4259389"/>
                </a:moveTo>
                <a:lnTo>
                  <a:pt x="3620731" y="4260824"/>
                </a:lnTo>
                <a:lnTo>
                  <a:pt x="3617760" y="4264952"/>
                </a:lnTo>
                <a:lnTo>
                  <a:pt x="3619118" y="4273296"/>
                </a:lnTo>
                <a:lnTo>
                  <a:pt x="3622535" y="4276115"/>
                </a:lnTo>
                <a:lnTo>
                  <a:pt x="3626853" y="4276115"/>
                </a:lnTo>
                <a:lnTo>
                  <a:pt x="3627285" y="4276064"/>
                </a:lnTo>
                <a:lnTo>
                  <a:pt x="3632111" y="4275277"/>
                </a:lnTo>
                <a:lnTo>
                  <a:pt x="3635082" y="4271149"/>
                </a:lnTo>
                <a:lnTo>
                  <a:pt x="3633660" y="4262361"/>
                </a:lnTo>
                <a:lnTo>
                  <a:pt x="3629532" y="4259389"/>
                </a:lnTo>
                <a:close/>
              </a:path>
              <a:path w="9745980" h="4276725" extrusionOk="0">
                <a:moveTo>
                  <a:pt x="3567277" y="4256608"/>
                </a:moveTo>
                <a:lnTo>
                  <a:pt x="3562896" y="4259199"/>
                </a:lnTo>
                <a:lnTo>
                  <a:pt x="3560673" y="4267822"/>
                </a:lnTo>
                <a:lnTo>
                  <a:pt x="3563264" y="4272203"/>
                </a:lnTo>
                <a:lnTo>
                  <a:pt x="3568242" y="4273486"/>
                </a:lnTo>
                <a:lnTo>
                  <a:pt x="3568928" y="4273575"/>
                </a:lnTo>
                <a:lnTo>
                  <a:pt x="3573183" y="4273575"/>
                </a:lnTo>
                <a:lnTo>
                  <a:pt x="3576446" y="4271149"/>
                </a:lnTo>
                <a:lnTo>
                  <a:pt x="3578478" y="4263199"/>
                </a:lnTo>
                <a:lnTo>
                  <a:pt x="3575888" y="4258818"/>
                </a:lnTo>
                <a:lnTo>
                  <a:pt x="3567277" y="4256608"/>
                </a:lnTo>
                <a:close/>
              </a:path>
              <a:path w="9745980" h="4276725" extrusionOk="0">
                <a:moveTo>
                  <a:pt x="3680421" y="4240022"/>
                </a:moveTo>
                <a:lnTo>
                  <a:pt x="3672573" y="4244187"/>
                </a:lnTo>
                <a:lnTo>
                  <a:pt x="3671074" y="4249064"/>
                </a:lnTo>
                <a:lnTo>
                  <a:pt x="3674630" y="4255719"/>
                </a:lnTo>
                <a:lnTo>
                  <a:pt x="3677399" y="4257255"/>
                </a:lnTo>
                <a:lnTo>
                  <a:pt x="3681552" y="4257255"/>
                </a:lnTo>
                <a:lnTo>
                  <a:pt x="3682860" y="4256951"/>
                </a:lnTo>
                <a:lnTo>
                  <a:pt x="3687991" y="4254233"/>
                </a:lnTo>
                <a:lnTo>
                  <a:pt x="3689489" y="4249343"/>
                </a:lnTo>
                <a:lnTo>
                  <a:pt x="3685298" y="4241495"/>
                </a:lnTo>
                <a:lnTo>
                  <a:pt x="3680421" y="4240022"/>
                </a:lnTo>
                <a:close/>
              </a:path>
              <a:path w="9745980" h="4276725" extrusionOk="0">
                <a:moveTo>
                  <a:pt x="3517493" y="4232935"/>
                </a:moveTo>
                <a:lnTo>
                  <a:pt x="3512604" y="4234332"/>
                </a:lnTo>
                <a:lnTo>
                  <a:pt x="3508260" y="4242092"/>
                </a:lnTo>
                <a:lnTo>
                  <a:pt x="3509644" y="4247007"/>
                </a:lnTo>
                <a:lnTo>
                  <a:pt x="3514775" y="4249877"/>
                </a:lnTo>
                <a:lnTo>
                  <a:pt x="3516121" y="4250194"/>
                </a:lnTo>
                <a:lnTo>
                  <a:pt x="3520274" y="4250194"/>
                </a:lnTo>
                <a:lnTo>
                  <a:pt x="3523018" y="4248721"/>
                </a:lnTo>
                <a:lnTo>
                  <a:pt x="3526650" y="4242193"/>
                </a:lnTo>
                <a:lnTo>
                  <a:pt x="3525253" y="4237278"/>
                </a:lnTo>
                <a:lnTo>
                  <a:pt x="3517493" y="4232935"/>
                </a:lnTo>
                <a:close/>
              </a:path>
              <a:path w="9745980" h="4276725" extrusionOk="0">
                <a:moveTo>
                  <a:pt x="3725837" y="4207903"/>
                </a:moveTo>
                <a:lnTo>
                  <a:pt x="3719004" y="4213593"/>
                </a:lnTo>
                <a:lnTo>
                  <a:pt x="3718509" y="4218660"/>
                </a:lnTo>
                <a:lnTo>
                  <a:pt x="3722954" y="4224007"/>
                </a:lnTo>
                <a:lnTo>
                  <a:pt x="3725240" y="4225010"/>
                </a:lnTo>
                <a:lnTo>
                  <a:pt x="3729367" y="4225010"/>
                </a:lnTo>
                <a:lnTo>
                  <a:pt x="3731183" y="4224388"/>
                </a:lnTo>
                <a:lnTo>
                  <a:pt x="3736124" y="4220298"/>
                </a:lnTo>
                <a:lnTo>
                  <a:pt x="3736593" y="4215231"/>
                </a:lnTo>
                <a:lnTo>
                  <a:pt x="3730904" y="4208386"/>
                </a:lnTo>
                <a:lnTo>
                  <a:pt x="3725837" y="4207903"/>
                </a:lnTo>
                <a:close/>
              </a:path>
              <a:path w="9745980" h="4276725" extrusionOk="0">
                <a:moveTo>
                  <a:pt x="3466858" y="4205655"/>
                </a:moveTo>
                <a:lnTo>
                  <a:pt x="3461981" y="4207154"/>
                </a:lnTo>
                <a:lnTo>
                  <a:pt x="3457854" y="4215041"/>
                </a:lnTo>
                <a:lnTo>
                  <a:pt x="3459352" y="4219892"/>
                </a:lnTo>
                <a:lnTo>
                  <a:pt x="3463302" y="4221975"/>
                </a:lnTo>
                <a:lnTo>
                  <a:pt x="3464483" y="4222584"/>
                </a:lnTo>
                <a:lnTo>
                  <a:pt x="3465766" y="4222889"/>
                </a:lnTo>
                <a:lnTo>
                  <a:pt x="3469932" y="4222889"/>
                </a:lnTo>
                <a:lnTo>
                  <a:pt x="3472738" y="4221327"/>
                </a:lnTo>
                <a:lnTo>
                  <a:pt x="3476243" y="4214660"/>
                </a:lnTo>
                <a:lnTo>
                  <a:pt x="3474732" y="4209783"/>
                </a:lnTo>
                <a:lnTo>
                  <a:pt x="3466858" y="4205655"/>
                </a:lnTo>
                <a:close/>
              </a:path>
              <a:path w="9745980" h="4276725" extrusionOk="0">
                <a:moveTo>
                  <a:pt x="3415703" y="4179455"/>
                </a:moveTo>
                <a:lnTo>
                  <a:pt x="3410851" y="4181068"/>
                </a:lnTo>
                <a:lnTo>
                  <a:pt x="3406851" y="4188993"/>
                </a:lnTo>
                <a:lnTo>
                  <a:pt x="3408464" y="4193844"/>
                </a:lnTo>
                <a:lnTo>
                  <a:pt x="3413594" y="4196410"/>
                </a:lnTo>
                <a:lnTo>
                  <a:pt x="3414826" y="4196689"/>
                </a:lnTo>
                <a:lnTo>
                  <a:pt x="3418979" y="4196689"/>
                </a:lnTo>
                <a:lnTo>
                  <a:pt x="3421824" y="4195089"/>
                </a:lnTo>
                <a:lnTo>
                  <a:pt x="3425240" y="4188294"/>
                </a:lnTo>
                <a:lnTo>
                  <a:pt x="3423640" y="4183456"/>
                </a:lnTo>
                <a:lnTo>
                  <a:pt x="3415703" y="4179455"/>
                </a:lnTo>
                <a:close/>
              </a:path>
              <a:path w="9745980" h="4276725" extrusionOk="0">
                <a:moveTo>
                  <a:pt x="3771430" y="4168622"/>
                </a:moveTo>
                <a:lnTo>
                  <a:pt x="3766337" y="4168762"/>
                </a:lnTo>
                <a:lnTo>
                  <a:pt x="3760228" y="4175252"/>
                </a:lnTo>
                <a:lnTo>
                  <a:pt x="3760393" y="4180332"/>
                </a:lnTo>
                <a:lnTo>
                  <a:pt x="3765181" y="4184853"/>
                </a:lnTo>
                <a:lnTo>
                  <a:pt x="3767175" y="4185577"/>
                </a:lnTo>
                <a:lnTo>
                  <a:pt x="3771277" y="4185577"/>
                </a:lnTo>
                <a:lnTo>
                  <a:pt x="3773423" y="4184738"/>
                </a:lnTo>
                <a:lnTo>
                  <a:pt x="3778059" y="4179798"/>
                </a:lnTo>
                <a:lnTo>
                  <a:pt x="3777907" y="4174705"/>
                </a:lnTo>
                <a:lnTo>
                  <a:pt x="3774655" y="4171670"/>
                </a:lnTo>
                <a:lnTo>
                  <a:pt x="3771430" y="4168622"/>
                </a:lnTo>
                <a:close/>
              </a:path>
              <a:path w="9745980" h="4276725" extrusionOk="0">
                <a:moveTo>
                  <a:pt x="3363963" y="4154144"/>
                </a:moveTo>
                <a:lnTo>
                  <a:pt x="3359175" y="4155909"/>
                </a:lnTo>
                <a:lnTo>
                  <a:pt x="3355454" y="4163999"/>
                </a:lnTo>
                <a:lnTo>
                  <a:pt x="3357194" y="4168762"/>
                </a:lnTo>
                <a:lnTo>
                  <a:pt x="3362337" y="4171137"/>
                </a:lnTo>
                <a:lnTo>
                  <a:pt x="3363493" y="4171378"/>
                </a:lnTo>
                <a:lnTo>
                  <a:pt x="3367658" y="4171378"/>
                </a:lnTo>
                <a:lnTo>
                  <a:pt x="3370567" y="4169638"/>
                </a:lnTo>
                <a:lnTo>
                  <a:pt x="3373793" y="4162653"/>
                </a:lnTo>
                <a:lnTo>
                  <a:pt x="3372040" y="4157878"/>
                </a:lnTo>
                <a:lnTo>
                  <a:pt x="3363963" y="4154144"/>
                </a:lnTo>
                <a:close/>
              </a:path>
              <a:path w="9745980" h="4276725" extrusionOk="0">
                <a:moveTo>
                  <a:pt x="3310077" y="4132643"/>
                </a:moveTo>
                <a:lnTo>
                  <a:pt x="3305467" y="4134827"/>
                </a:lnTo>
                <a:lnTo>
                  <a:pt x="3302482" y="4143209"/>
                </a:lnTo>
                <a:lnTo>
                  <a:pt x="3304666" y="4147807"/>
                </a:lnTo>
                <a:lnTo>
                  <a:pt x="3309746" y="4149623"/>
                </a:lnTo>
                <a:lnTo>
                  <a:pt x="3310648" y="4149775"/>
                </a:lnTo>
                <a:lnTo>
                  <a:pt x="3314865" y="4149775"/>
                </a:lnTo>
                <a:lnTo>
                  <a:pt x="3317963" y="4147731"/>
                </a:lnTo>
                <a:lnTo>
                  <a:pt x="3320630" y="4140238"/>
                </a:lnTo>
                <a:lnTo>
                  <a:pt x="3318459" y="4135640"/>
                </a:lnTo>
                <a:lnTo>
                  <a:pt x="3310077" y="4132643"/>
                </a:lnTo>
                <a:close/>
              </a:path>
              <a:path w="9745980" h="4276725" extrusionOk="0">
                <a:moveTo>
                  <a:pt x="3806520" y="4127195"/>
                </a:moveTo>
                <a:lnTo>
                  <a:pt x="3800017" y="4133265"/>
                </a:lnTo>
                <a:lnTo>
                  <a:pt x="3799852" y="4138383"/>
                </a:lnTo>
                <a:lnTo>
                  <a:pt x="3804475" y="4143324"/>
                </a:lnTo>
                <a:lnTo>
                  <a:pt x="3806634" y="4144175"/>
                </a:lnTo>
                <a:lnTo>
                  <a:pt x="3810736" y="4144175"/>
                </a:lnTo>
                <a:lnTo>
                  <a:pt x="3812717" y="4143463"/>
                </a:lnTo>
                <a:lnTo>
                  <a:pt x="3817518" y="4138980"/>
                </a:lnTo>
                <a:lnTo>
                  <a:pt x="3817683" y="4133875"/>
                </a:lnTo>
                <a:lnTo>
                  <a:pt x="3811612" y="4127385"/>
                </a:lnTo>
                <a:lnTo>
                  <a:pt x="3806520" y="4127195"/>
                </a:lnTo>
                <a:close/>
              </a:path>
              <a:path w="9745980" h="4276725" extrusionOk="0">
                <a:moveTo>
                  <a:pt x="3254705" y="4115650"/>
                </a:moveTo>
                <a:lnTo>
                  <a:pt x="3250285" y="4118165"/>
                </a:lnTo>
                <a:lnTo>
                  <a:pt x="3247923" y="4126750"/>
                </a:lnTo>
                <a:lnTo>
                  <a:pt x="3250450" y="4131195"/>
                </a:lnTo>
                <a:lnTo>
                  <a:pt x="3255454" y="4132567"/>
                </a:lnTo>
                <a:lnTo>
                  <a:pt x="3256165" y="4132643"/>
                </a:lnTo>
                <a:lnTo>
                  <a:pt x="3260420" y="4132643"/>
                </a:lnTo>
                <a:lnTo>
                  <a:pt x="3263645" y="4130294"/>
                </a:lnTo>
                <a:lnTo>
                  <a:pt x="3265804" y="4122432"/>
                </a:lnTo>
                <a:lnTo>
                  <a:pt x="3263277" y="4118000"/>
                </a:lnTo>
                <a:lnTo>
                  <a:pt x="3254705" y="4115650"/>
                </a:lnTo>
                <a:close/>
              </a:path>
              <a:path w="9745980" h="4276725" extrusionOk="0">
                <a:moveTo>
                  <a:pt x="3198494" y="4102328"/>
                </a:moveTo>
                <a:lnTo>
                  <a:pt x="3194215" y="4105109"/>
                </a:lnTo>
                <a:lnTo>
                  <a:pt x="3192348" y="4113809"/>
                </a:lnTo>
                <a:lnTo>
                  <a:pt x="3195116" y="4118063"/>
                </a:lnTo>
                <a:lnTo>
                  <a:pt x="3200031" y="4119130"/>
                </a:lnTo>
                <a:lnTo>
                  <a:pt x="3200603" y="4119181"/>
                </a:lnTo>
                <a:lnTo>
                  <a:pt x="3204883" y="4119181"/>
                </a:lnTo>
                <a:lnTo>
                  <a:pt x="3208223" y="4116590"/>
                </a:lnTo>
                <a:lnTo>
                  <a:pt x="3209950" y="4108462"/>
                </a:lnTo>
                <a:lnTo>
                  <a:pt x="3207169" y="4104182"/>
                </a:lnTo>
                <a:lnTo>
                  <a:pt x="3198494" y="4102328"/>
                </a:lnTo>
                <a:close/>
              </a:path>
              <a:path w="9745980" h="4276725" extrusionOk="0">
                <a:moveTo>
                  <a:pt x="3141865" y="4091609"/>
                </a:moveTo>
                <a:lnTo>
                  <a:pt x="3137700" y="4094543"/>
                </a:lnTo>
                <a:lnTo>
                  <a:pt x="3136150" y="4103319"/>
                </a:lnTo>
                <a:lnTo>
                  <a:pt x="3139084" y="4107472"/>
                </a:lnTo>
                <a:lnTo>
                  <a:pt x="3143465" y="4108246"/>
                </a:lnTo>
                <a:lnTo>
                  <a:pt x="3144405" y="4108361"/>
                </a:lnTo>
                <a:lnTo>
                  <a:pt x="3148710" y="4108361"/>
                </a:lnTo>
                <a:lnTo>
                  <a:pt x="3152101" y="4105592"/>
                </a:lnTo>
                <a:lnTo>
                  <a:pt x="3153562" y="4097324"/>
                </a:lnTo>
                <a:lnTo>
                  <a:pt x="3150615" y="4093133"/>
                </a:lnTo>
                <a:lnTo>
                  <a:pt x="3141865" y="4091609"/>
                </a:lnTo>
                <a:close/>
              </a:path>
              <a:path w="9745980" h="4276725" extrusionOk="0">
                <a:moveTo>
                  <a:pt x="3848861" y="4088282"/>
                </a:moveTo>
                <a:lnTo>
                  <a:pt x="3842232" y="4094200"/>
                </a:lnTo>
                <a:lnTo>
                  <a:pt x="3841927" y="4099293"/>
                </a:lnTo>
                <a:lnTo>
                  <a:pt x="3846487" y="4104386"/>
                </a:lnTo>
                <a:lnTo>
                  <a:pt x="3848696" y="4105300"/>
                </a:lnTo>
                <a:lnTo>
                  <a:pt x="3852811" y="4105300"/>
                </a:lnTo>
                <a:lnTo>
                  <a:pt x="3854716" y="4104614"/>
                </a:lnTo>
                <a:lnTo>
                  <a:pt x="3856266" y="4103268"/>
                </a:lnTo>
                <a:lnTo>
                  <a:pt x="3859580" y="4100296"/>
                </a:lnTo>
                <a:lnTo>
                  <a:pt x="3859872" y="4095203"/>
                </a:lnTo>
                <a:lnTo>
                  <a:pt x="3853954" y="4088574"/>
                </a:lnTo>
                <a:lnTo>
                  <a:pt x="3848861" y="4088282"/>
                </a:lnTo>
                <a:close/>
              </a:path>
              <a:path w="9745980" h="4276725" extrusionOk="0">
                <a:moveTo>
                  <a:pt x="3085795" y="4081538"/>
                </a:moveTo>
                <a:lnTo>
                  <a:pt x="3081502" y="4084294"/>
                </a:lnTo>
                <a:lnTo>
                  <a:pt x="3079572" y="4092981"/>
                </a:lnTo>
                <a:lnTo>
                  <a:pt x="3082328" y="4097286"/>
                </a:lnTo>
                <a:lnTo>
                  <a:pt x="3087242" y="4098366"/>
                </a:lnTo>
                <a:lnTo>
                  <a:pt x="3087827" y="4098442"/>
                </a:lnTo>
                <a:lnTo>
                  <a:pt x="3092107" y="4098442"/>
                </a:lnTo>
                <a:lnTo>
                  <a:pt x="3095434" y="4095864"/>
                </a:lnTo>
                <a:lnTo>
                  <a:pt x="3096272" y="4092105"/>
                </a:lnTo>
                <a:lnTo>
                  <a:pt x="3097212" y="4087761"/>
                </a:lnTo>
                <a:lnTo>
                  <a:pt x="3094469" y="4083469"/>
                </a:lnTo>
                <a:lnTo>
                  <a:pt x="3085795" y="4081538"/>
                </a:lnTo>
                <a:close/>
              </a:path>
              <a:path w="9745980" h="4276725" extrusionOk="0">
                <a:moveTo>
                  <a:pt x="3030524" y="4067517"/>
                </a:moveTo>
                <a:lnTo>
                  <a:pt x="3026117" y="4070108"/>
                </a:lnTo>
                <a:lnTo>
                  <a:pt x="3023869" y="4078693"/>
                </a:lnTo>
                <a:lnTo>
                  <a:pt x="3026460" y="4083100"/>
                </a:lnTo>
                <a:lnTo>
                  <a:pt x="3031439" y="4084408"/>
                </a:lnTo>
                <a:lnTo>
                  <a:pt x="3032124" y="4084497"/>
                </a:lnTo>
                <a:lnTo>
                  <a:pt x="3036379" y="4084497"/>
                </a:lnTo>
                <a:lnTo>
                  <a:pt x="3039630" y="4082097"/>
                </a:lnTo>
                <a:lnTo>
                  <a:pt x="3041700" y="4074185"/>
                </a:lnTo>
                <a:lnTo>
                  <a:pt x="3039135" y="4069778"/>
                </a:lnTo>
                <a:lnTo>
                  <a:pt x="3030524" y="4067517"/>
                </a:lnTo>
                <a:close/>
              </a:path>
              <a:path w="9745980" h="4276725" extrusionOk="0">
                <a:moveTo>
                  <a:pt x="3894302" y="4052074"/>
                </a:moveTo>
                <a:lnTo>
                  <a:pt x="3887139" y="4057332"/>
                </a:lnTo>
                <a:lnTo>
                  <a:pt x="3886352" y="4062361"/>
                </a:lnTo>
                <a:lnTo>
                  <a:pt x="3890556" y="4068114"/>
                </a:lnTo>
                <a:lnTo>
                  <a:pt x="3892994" y="4069245"/>
                </a:lnTo>
                <a:lnTo>
                  <a:pt x="3897121" y="4069245"/>
                </a:lnTo>
                <a:lnTo>
                  <a:pt x="3898798" y="4068749"/>
                </a:lnTo>
                <a:lnTo>
                  <a:pt x="3903814" y="4065079"/>
                </a:lnTo>
                <a:lnTo>
                  <a:pt x="3904589" y="4060024"/>
                </a:lnTo>
                <a:lnTo>
                  <a:pt x="3899344" y="4052862"/>
                </a:lnTo>
                <a:lnTo>
                  <a:pt x="3894302" y="4052074"/>
                </a:lnTo>
                <a:close/>
              </a:path>
              <a:path w="9745980" h="4276725" extrusionOk="0">
                <a:moveTo>
                  <a:pt x="2975622" y="4052011"/>
                </a:moveTo>
                <a:lnTo>
                  <a:pt x="2971139" y="4054424"/>
                </a:lnTo>
                <a:lnTo>
                  <a:pt x="2968586" y="4062958"/>
                </a:lnTo>
                <a:lnTo>
                  <a:pt x="2971025" y="4067429"/>
                </a:lnTo>
                <a:lnTo>
                  <a:pt x="2975279" y="4068711"/>
                </a:lnTo>
                <a:lnTo>
                  <a:pt x="2976054" y="4068927"/>
                </a:lnTo>
                <a:lnTo>
                  <a:pt x="2976829" y="4069029"/>
                </a:lnTo>
                <a:lnTo>
                  <a:pt x="2981058" y="4069029"/>
                </a:lnTo>
                <a:lnTo>
                  <a:pt x="2984258" y="4066781"/>
                </a:lnTo>
                <a:lnTo>
                  <a:pt x="2986570" y="4059021"/>
                </a:lnTo>
                <a:lnTo>
                  <a:pt x="2984157" y="4054525"/>
                </a:lnTo>
                <a:lnTo>
                  <a:pt x="2975622" y="4052011"/>
                </a:lnTo>
                <a:close/>
              </a:path>
              <a:path w="9745980" h="4276725" extrusionOk="0">
                <a:moveTo>
                  <a:pt x="2921228" y="4034713"/>
                </a:moveTo>
                <a:lnTo>
                  <a:pt x="2916669" y="4036999"/>
                </a:lnTo>
                <a:lnTo>
                  <a:pt x="2913862" y="4045445"/>
                </a:lnTo>
                <a:lnTo>
                  <a:pt x="2916161" y="4050004"/>
                </a:lnTo>
                <a:lnTo>
                  <a:pt x="2921203" y="4051693"/>
                </a:lnTo>
                <a:lnTo>
                  <a:pt x="2922054" y="4051820"/>
                </a:lnTo>
                <a:lnTo>
                  <a:pt x="2926295" y="4051820"/>
                </a:lnTo>
                <a:lnTo>
                  <a:pt x="2929432" y="4049687"/>
                </a:lnTo>
                <a:lnTo>
                  <a:pt x="2931960" y="4042079"/>
                </a:lnTo>
                <a:lnTo>
                  <a:pt x="2929674" y="4037507"/>
                </a:lnTo>
                <a:lnTo>
                  <a:pt x="2921228" y="4034713"/>
                </a:lnTo>
                <a:close/>
              </a:path>
              <a:path w="9745980" h="4276725" extrusionOk="0">
                <a:moveTo>
                  <a:pt x="3943057" y="4020464"/>
                </a:moveTo>
                <a:lnTo>
                  <a:pt x="3935399" y="4024998"/>
                </a:lnTo>
                <a:lnTo>
                  <a:pt x="3934142" y="4029925"/>
                </a:lnTo>
                <a:lnTo>
                  <a:pt x="3937901" y="4036288"/>
                </a:lnTo>
                <a:lnTo>
                  <a:pt x="3940581" y="4037723"/>
                </a:lnTo>
                <a:lnTo>
                  <a:pt x="3944721" y="4037723"/>
                </a:lnTo>
                <a:lnTo>
                  <a:pt x="3946143" y="4037355"/>
                </a:lnTo>
                <a:lnTo>
                  <a:pt x="3951249" y="4034320"/>
                </a:lnTo>
                <a:lnTo>
                  <a:pt x="3952532" y="4029405"/>
                </a:lnTo>
                <a:lnTo>
                  <a:pt x="3947998" y="4021747"/>
                </a:lnTo>
                <a:lnTo>
                  <a:pt x="3943057" y="4020464"/>
                </a:lnTo>
                <a:close/>
              </a:path>
              <a:path w="9745980" h="4276725" extrusionOk="0">
                <a:moveTo>
                  <a:pt x="2867342" y="4015828"/>
                </a:moveTo>
                <a:lnTo>
                  <a:pt x="2862719" y="4017987"/>
                </a:lnTo>
                <a:lnTo>
                  <a:pt x="2859684" y="4026331"/>
                </a:lnTo>
                <a:lnTo>
                  <a:pt x="2861817" y="4030954"/>
                </a:lnTo>
                <a:lnTo>
                  <a:pt x="2866910" y="4032808"/>
                </a:lnTo>
                <a:lnTo>
                  <a:pt x="2867850" y="4032961"/>
                </a:lnTo>
                <a:lnTo>
                  <a:pt x="2872066" y="4032973"/>
                </a:lnTo>
                <a:lnTo>
                  <a:pt x="2875140" y="4030954"/>
                </a:lnTo>
                <a:lnTo>
                  <a:pt x="2877858" y="4023487"/>
                </a:lnTo>
                <a:lnTo>
                  <a:pt x="2875699" y="4018864"/>
                </a:lnTo>
                <a:lnTo>
                  <a:pt x="2867342" y="4015828"/>
                </a:lnTo>
                <a:close/>
              </a:path>
              <a:path w="9745980" h="4276725" extrusionOk="0">
                <a:moveTo>
                  <a:pt x="2813964" y="3995470"/>
                </a:moveTo>
                <a:lnTo>
                  <a:pt x="2809303" y="3997502"/>
                </a:lnTo>
                <a:lnTo>
                  <a:pt x="2806026" y="4005783"/>
                </a:lnTo>
                <a:lnTo>
                  <a:pt x="2808058" y="4010456"/>
                </a:lnTo>
                <a:lnTo>
                  <a:pt x="2813176" y="4012476"/>
                </a:lnTo>
                <a:lnTo>
                  <a:pt x="2814180" y="4012641"/>
                </a:lnTo>
                <a:lnTo>
                  <a:pt x="2818371" y="4012641"/>
                </a:lnTo>
                <a:lnTo>
                  <a:pt x="2821406" y="4010723"/>
                </a:lnTo>
                <a:lnTo>
                  <a:pt x="2822638" y="4007548"/>
                </a:lnTo>
                <a:lnTo>
                  <a:pt x="2824289" y="4003408"/>
                </a:lnTo>
                <a:lnTo>
                  <a:pt x="2822232" y="3998722"/>
                </a:lnTo>
                <a:lnTo>
                  <a:pt x="2813964" y="3995470"/>
                </a:lnTo>
                <a:close/>
              </a:path>
              <a:path w="9745980" h="4276725" extrusionOk="0">
                <a:moveTo>
                  <a:pt x="3994683" y="3993807"/>
                </a:moveTo>
                <a:lnTo>
                  <a:pt x="3986618" y="3997540"/>
                </a:lnTo>
                <a:lnTo>
                  <a:pt x="3984866" y="4002341"/>
                </a:lnTo>
                <a:lnTo>
                  <a:pt x="3988117" y="4009301"/>
                </a:lnTo>
                <a:lnTo>
                  <a:pt x="3991025" y="4011041"/>
                </a:lnTo>
                <a:lnTo>
                  <a:pt x="3995191" y="4011041"/>
                </a:lnTo>
                <a:lnTo>
                  <a:pt x="3996347" y="4010787"/>
                </a:lnTo>
                <a:lnTo>
                  <a:pt x="3997439" y="4010266"/>
                </a:lnTo>
                <a:lnTo>
                  <a:pt x="4001477" y="4008412"/>
                </a:lnTo>
                <a:lnTo>
                  <a:pt x="4003230" y="4003624"/>
                </a:lnTo>
                <a:lnTo>
                  <a:pt x="3999471" y="3995559"/>
                </a:lnTo>
                <a:lnTo>
                  <a:pt x="3994683" y="3993807"/>
                </a:lnTo>
                <a:close/>
              </a:path>
              <a:path w="9745980" h="4276725" extrusionOk="0">
                <a:moveTo>
                  <a:pt x="2760306" y="3974617"/>
                </a:moveTo>
                <a:lnTo>
                  <a:pt x="2755696" y="3976801"/>
                </a:lnTo>
                <a:lnTo>
                  <a:pt x="2752674" y="3985171"/>
                </a:lnTo>
                <a:lnTo>
                  <a:pt x="2754858" y="3989781"/>
                </a:lnTo>
                <a:lnTo>
                  <a:pt x="2759925" y="3991622"/>
                </a:lnTo>
                <a:lnTo>
                  <a:pt x="2760865" y="3991775"/>
                </a:lnTo>
                <a:lnTo>
                  <a:pt x="2765056" y="3991775"/>
                </a:lnTo>
                <a:lnTo>
                  <a:pt x="2768155" y="3989717"/>
                </a:lnTo>
                <a:lnTo>
                  <a:pt x="2770847" y="3982262"/>
                </a:lnTo>
                <a:lnTo>
                  <a:pt x="2768676" y="3977640"/>
                </a:lnTo>
                <a:lnTo>
                  <a:pt x="2760306" y="3974617"/>
                </a:lnTo>
                <a:close/>
              </a:path>
              <a:path w="9745980" h="4276725" extrusionOk="0">
                <a:moveTo>
                  <a:pt x="4048632" y="3972267"/>
                </a:moveTo>
                <a:lnTo>
                  <a:pt x="4040250" y="3975214"/>
                </a:lnTo>
                <a:lnTo>
                  <a:pt x="4038041" y="3979824"/>
                </a:lnTo>
                <a:lnTo>
                  <a:pt x="4040695" y="3987317"/>
                </a:lnTo>
                <a:lnTo>
                  <a:pt x="4043794" y="3989400"/>
                </a:lnTo>
                <a:lnTo>
                  <a:pt x="4048010" y="3989400"/>
                </a:lnTo>
                <a:lnTo>
                  <a:pt x="4048912" y="3989247"/>
                </a:lnTo>
                <a:lnTo>
                  <a:pt x="4053992" y="3987457"/>
                </a:lnTo>
                <a:lnTo>
                  <a:pt x="4056202" y="3982859"/>
                </a:lnTo>
                <a:lnTo>
                  <a:pt x="4053230" y="3974477"/>
                </a:lnTo>
                <a:lnTo>
                  <a:pt x="4048632" y="3972267"/>
                </a:lnTo>
                <a:close/>
              </a:path>
              <a:path w="9745980" h="4276725" extrusionOk="0">
                <a:moveTo>
                  <a:pt x="2705315" y="3957091"/>
                </a:moveTo>
                <a:lnTo>
                  <a:pt x="2700794" y="3959479"/>
                </a:lnTo>
                <a:lnTo>
                  <a:pt x="2698229" y="3968000"/>
                </a:lnTo>
                <a:lnTo>
                  <a:pt x="2700629" y="3972483"/>
                </a:lnTo>
                <a:lnTo>
                  <a:pt x="2704884" y="3973766"/>
                </a:lnTo>
                <a:lnTo>
                  <a:pt x="2705658" y="3974020"/>
                </a:lnTo>
                <a:lnTo>
                  <a:pt x="2706446" y="3974134"/>
                </a:lnTo>
                <a:lnTo>
                  <a:pt x="2710675" y="3974134"/>
                </a:lnTo>
                <a:lnTo>
                  <a:pt x="2713862" y="3971886"/>
                </a:lnTo>
                <a:lnTo>
                  <a:pt x="2716212" y="3964165"/>
                </a:lnTo>
                <a:lnTo>
                  <a:pt x="2713824" y="3959656"/>
                </a:lnTo>
                <a:lnTo>
                  <a:pt x="2705315" y="3957091"/>
                </a:lnTo>
                <a:close/>
              </a:path>
              <a:path w="9745980" h="4276725" extrusionOk="0">
                <a:moveTo>
                  <a:pt x="4102087" y="3953116"/>
                </a:moveTo>
                <a:lnTo>
                  <a:pt x="4093908" y="3956596"/>
                </a:lnTo>
                <a:lnTo>
                  <a:pt x="4092003" y="3961320"/>
                </a:lnTo>
                <a:lnTo>
                  <a:pt x="4095051" y="3968483"/>
                </a:lnTo>
                <a:lnTo>
                  <a:pt x="4098023" y="3970324"/>
                </a:lnTo>
                <a:lnTo>
                  <a:pt x="4102226" y="3970324"/>
                </a:lnTo>
                <a:lnTo>
                  <a:pt x="4103293" y="3970108"/>
                </a:lnTo>
                <a:lnTo>
                  <a:pt x="4108399" y="3967924"/>
                </a:lnTo>
                <a:lnTo>
                  <a:pt x="4110304" y="3963200"/>
                </a:lnTo>
                <a:lnTo>
                  <a:pt x="4106811" y="3955008"/>
                </a:lnTo>
                <a:lnTo>
                  <a:pt x="4102087" y="3953116"/>
                </a:lnTo>
                <a:close/>
              </a:path>
              <a:path w="9745980" h="4276725" extrusionOk="0">
                <a:moveTo>
                  <a:pt x="2651163" y="3939743"/>
                </a:moveTo>
                <a:lnTo>
                  <a:pt x="2646540" y="3941876"/>
                </a:lnTo>
                <a:lnTo>
                  <a:pt x="2643441" y="3950220"/>
                </a:lnTo>
                <a:lnTo>
                  <a:pt x="2645587" y="3954856"/>
                </a:lnTo>
                <a:lnTo>
                  <a:pt x="2650667" y="3956748"/>
                </a:lnTo>
                <a:lnTo>
                  <a:pt x="2651607" y="3956888"/>
                </a:lnTo>
                <a:lnTo>
                  <a:pt x="2655823" y="3956888"/>
                </a:lnTo>
                <a:lnTo>
                  <a:pt x="2658884" y="3954907"/>
                </a:lnTo>
                <a:lnTo>
                  <a:pt x="2661640" y="3947490"/>
                </a:lnTo>
                <a:lnTo>
                  <a:pt x="2659532" y="3942854"/>
                </a:lnTo>
                <a:lnTo>
                  <a:pt x="2651163" y="3939743"/>
                </a:lnTo>
                <a:close/>
              </a:path>
              <a:path w="9745980" h="4276725" extrusionOk="0">
                <a:moveTo>
                  <a:pt x="4155681" y="3931640"/>
                </a:moveTo>
                <a:lnTo>
                  <a:pt x="4147324" y="3934714"/>
                </a:lnTo>
                <a:lnTo>
                  <a:pt x="4145178" y="3939336"/>
                </a:lnTo>
                <a:lnTo>
                  <a:pt x="4147921" y="3946753"/>
                </a:lnTo>
                <a:lnTo>
                  <a:pt x="4150994" y="3948785"/>
                </a:lnTo>
                <a:lnTo>
                  <a:pt x="4155185" y="3948785"/>
                </a:lnTo>
                <a:lnTo>
                  <a:pt x="4156125" y="3948620"/>
                </a:lnTo>
                <a:lnTo>
                  <a:pt x="4157052" y="3948303"/>
                </a:lnTo>
                <a:lnTo>
                  <a:pt x="4161218" y="3946753"/>
                </a:lnTo>
                <a:lnTo>
                  <a:pt x="4163352" y="3942143"/>
                </a:lnTo>
                <a:lnTo>
                  <a:pt x="4161840" y="3937952"/>
                </a:lnTo>
                <a:lnTo>
                  <a:pt x="4160304" y="3933774"/>
                </a:lnTo>
                <a:lnTo>
                  <a:pt x="4155681" y="3931640"/>
                </a:lnTo>
                <a:close/>
              </a:path>
              <a:path w="9745980" h="4276725" extrusionOk="0">
                <a:moveTo>
                  <a:pt x="2601721" y="3914254"/>
                </a:moveTo>
                <a:lnTo>
                  <a:pt x="2596768" y="3915435"/>
                </a:lnTo>
                <a:lnTo>
                  <a:pt x="2592082" y="3922979"/>
                </a:lnTo>
                <a:lnTo>
                  <a:pt x="2593251" y="3927970"/>
                </a:lnTo>
                <a:lnTo>
                  <a:pt x="2598343" y="3931107"/>
                </a:lnTo>
                <a:lnTo>
                  <a:pt x="2599829" y="3931513"/>
                </a:lnTo>
                <a:lnTo>
                  <a:pt x="2603969" y="3931513"/>
                </a:lnTo>
                <a:lnTo>
                  <a:pt x="2606598" y="3930142"/>
                </a:lnTo>
                <a:lnTo>
                  <a:pt x="2610446" y="3923893"/>
                </a:lnTo>
                <a:lnTo>
                  <a:pt x="2609291" y="3918940"/>
                </a:lnTo>
                <a:lnTo>
                  <a:pt x="2601721" y="3914254"/>
                </a:lnTo>
                <a:close/>
              </a:path>
              <a:path w="9745980" h="4276725" extrusionOk="0">
                <a:moveTo>
                  <a:pt x="4208818" y="3911130"/>
                </a:moveTo>
                <a:lnTo>
                  <a:pt x="4200601" y="3914571"/>
                </a:lnTo>
                <a:lnTo>
                  <a:pt x="4198683" y="3919283"/>
                </a:lnTo>
                <a:lnTo>
                  <a:pt x="4201680" y="3926484"/>
                </a:lnTo>
                <a:lnTo>
                  <a:pt x="4204665" y="3928351"/>
                </a:lnTo>
                <a:lnTo>
                  <a:pt x="4208856" y="3928351"/>
                </a:lnTo>
                <a:lnTo>
                  <a:pt x="4209910" y="3928135"/>
                </a:lnTo>
                <a:lnTo>
                  <a:pt x="4215015" y="3925989"/>
                </a:lnTo>
                <a:lnTo>
                  <a:pt x="4216958" y="3921290"/>
                </a:lnTo>
                <a:lnTo>
                  <a:pt x="4213542" y="3913073"/>
                </a:lnTo>
                <a:lnTo>
                  <a:pt x="4208818" y="3911130"/>
                </a:lnTo>
                <a:close/>
              </a:path>
              <a:path w="9745980" h="4276725" extrusionOk="0">
                <a:moveTo>
                  <a:pt x="4258754" y="3885577"/>
                </a:moveTo>
                <a:lnTo>
                  <a:pt x="4251134" y="3890175"/>
                </a:lnTo>
                <a:lnTo>
                  <a:pt x="4249902" y="3895115"/>
                </a:lnTo>
                <a:lnTo>
                  <a:pt x="4253699" y="3901452"/>
                </a:lnTo>
                <a:lnTo>
                  <a:pt x="4256379" y="3902837"/>
                </a:lnTo>
                <a:lnTo>
                  <a:pt x="4260519" y="3902837"/>
                </a:lnTo>
                <a:lnTo>
                  <a:pt x="4261954" y="3902456"/>
                </a:lnTo>
                <a:lnTo>
                  <a:pt x="4267072" y="3899369"/>
                </a:lnTo>
                <a:lnTo>
                  <a:pt x="4268292" y="3894429"/>
                </a:lnTo>
                <a:lnTo>
                  <a:pt x="4266006" y="3890619"/>
                </a:lnTo>
                <a:lnTo>
                  <a:pt x="4263694" y="3886822"/>
                </a:lnTo>
                <a:lnTo>
                  <a:pt x="4258754" y="3885577"/>
                </a:lnTo>
                <a:close/>
              </a:path>
              <a:path w="9745980" h="4276725" extrusionOk="0">
                <a:moveTo>
                  <a:pt x="2556433" y="3880891"/>
                </a:moveTo>
                <a:lnTo>
                  <a:pt x="2551366" y="3881412"/>
                </a:lnTo>
                <a:lnTo>
                  <a:pt x="2545740" y="3888295"/>
                </a:lnTo>
                <a:lnTo>
                  <a:pt x="2546273" y="3893388"/>
                </a:lnTo>
                <a:lnTo>
                  <a:pt x="2551214" y="3897401"/>
                </a:lnTo>
                <a:lnTo>
                  <a:pt x="2553017" y="3897985"/>
                </a:lnTo>
                <a:lnTo>
                  <a:pt x="2557144" y="3897985"/>
                </a:lnTo>
                <a:lnTo>
                  <a:pt x="2559456" y="3896982"/>
                </a:lnTo>
                <a:lnTo>
                  <a:pt x="2563850" y="3891559"/>
                </a:lnTo>
                <a:lnTo>
                  <a:pt x="2563342" y="3886504"/>
                </a:lnTo>
                <a:lnTo>
                  <a:pt x="2556433" y="3880891"/>
                </a:lnTo>
                <a:close/>
              </a:path>
              <a:path w="9745980" h="4276725" extrusionOk="0">
                <a:moveTo>
                  <a:pt x="4306290" y="3854297"/>
                </a:moveTo>
                <a:lnTo>
                  <a:pt x="4298911" y="3859276"/>
                </a:lnTo>
                <a:lnTo>
                  <a:pt x="4297946" y="3864279"/>
                </a:lnTo>
                <a:lnTo>
                  <a:pt x="4301985" y="3870261"/>
                </a:lnTo>
                <a:lnTo>
                  <a:pt x="4304537" y="3871506"/>
                </a:lnTo>
                <a:lnTo>
                  <a:pt x="4308665" y="3871506"/>
                </a:lnTo>
                <a:lnTo>
                  <a:pt x="4310240" y="3871061"/>
                </a:lnTo>
                <a:lnTo>
                  <a:pt x="4315307" y="3867632"/>
                </a:lnTo>
                <a:lnTo>
                  <a:pt x="4316272" y="3862628"/>
                </a:lnTo>
                <a:lnTo>
                  <a:pt x="4311294" y="3855262"/>
                </a:lnTo>
                <a:lnTo>
                  <a:pt x="4306290" y="3854297"/>
                </a:lnTo>
                <a:close/>
              </a:path>
              <a:path w="9745980" h="4276725" extrusionOk="0">
                <a:moveTo>
                  <a:pt x="2513774" y="3843299"/>
                </a:moveTo>
                <a:lnTo>
                  <a:pt x="2508681" y="3843515"/>
                </a:lnTo>
                <a:lnTo>
                  <a:pt x="2502674" y="3850081"/>
                </a:lnTo>
                <a:lnTo>
                  <a:pt x="2502890" y="3855173"/>
                </a:lnTo>
                <a:lnTo>
                  <a:pt x="2506179" y="3858183"/>
                </a:lnTo>
                <a:lnTo>
                  <a:pt x="2507716" y="3859593"/>
                </a:lnTo>
                <a:lnTo>
                  <a:pt x="2509672" y="3860304"/>
                </a:lnTo>
                <a:lnTo>
                  <a:pt x="2513799" y="3860304"/>
                </a:lnTo>
                <a:lnTo>
                  <a:pt x="2515946" y="3859428"/>
                </a:lnTo>
                <a:lnTo>
                  <a:pt x="2520556" y="3854399"/>
                </a:lnTo>
                <a:lnTo>
                  <a:pt x="2520340" y="3849319"/>
                </a:lnTo>
                <a:lnTo>
                  <a:pt x="2517051" y="3846322"/>
                </a:lnTo>
                <a:lnTo>
                  <a:pt x="2513774" y="3843299"/>
                </a:lnTo>
                <a:close/>
              </a:path>
              <a:path w="9745980" h="4276725" extrusionOk="0">
                <a:moveTo>
                  <a:pt x="4354423" y="3822674"/>
                </a:moveTo>
                <a:lnTo>
                  <a:pt x="4346892" y="3827399"/>
                </a:lnTo>
                <a:lnTo>
                  <a:pt x="4345762" y="3832352"/>
                </a:lnTo>
                <a:lnTo>
                  <a:pt x="4349648" y="3838562"/>
                </a:lnTo>
                <a:lnTo>
                  <a:pt x="4352264" y="3839908"/>
                </a:lnTo>
                <a:lnTo>
                  <a:pt x="4356404" y="3839908"/>
                </a:lnTo>
                <a:lnTo>
                  <a:pt x="4357890" y="3839502"/>
                </a:lnTo>
                <a:lnTo>
                  <a:pt x="4359236" y="3838663"/>
                </a:lnTo>
                <a:lnTo>
                  <a:pt x="4362983" y="3836289"/>
                </a:lnTo>
                <a:lnTo>
                  <a:pt x="4364126" y="3831323"/>
                </a:lnTo>
                <a:lnTo>
                  <a:pt x="4359389" y="3823804"/>
                </a:lnTo>
                <a:lnTo>
                  <a:pt x="4354423" y="3822674"/>
                </a:lnTo>
                <a:close/>
              </a:path>
              <a:path w="9745980" h="4276725" extrusionOk="0">
                <a:moveTo>
                  <a:pt x="2471991" y="3804145"/>
                </a:moveTo>
                <a:lnTo>
                  <a:pt x="2466898" y="3804323"/>
                </a:lnTo>
                <a:lnTo>
                  <a:pt x="2460828" y="3810825"/>
                </a:lnTo>
                <a:lnTo>
                  <a:pt x="2460993" y="3815930"/>
                </a:lnTo>
                <a:lnTo>
                  <a:pt x="2465806" y="3820401"/>
                </a:lnTo>
                <a:lnTo>
                  <a:pt x="2467775" y="3821125"/>
                </a:lnTo>
                <a:lnTo>
                  <a:pt x="2471902" y="3821125"/>
                </a:lnTo>
                <a:lnTo>
                  <a:pt x="2474036" y="3820274"/>
                </a:lnTo>
                <a:lnTo>
                  <a:pt x="2478658" y="3815334"/>
                </a:lnTo>
                <a:lnTo>
                  <a:pt x="2478493" y="3810228"/>
                </a:lnTo>
                <a:lnTo>
                  <a:pt x="2471991" y="3804145"/>
                </a:lnTo>
                <a:close/>
              </a:path>
              <a:path w="9745980" h="4276725" extrusionOk="0">
                <a:moveTo>
                  <a:pt x="4405033" y="3794353"/>
                </a:moveTo>
                <a:lnTo>
                  <a:pt x="4397146" y="3798417"/>
                </a:lnTo>
                <a:lnTo>
                  <a:pt x="4395584" y="3803269"/>
                </a:lnTo>
                <a:lnTo>
                  <a:pt x="4399051" y="3810012"/>
                </a:lnTo>
                <a:lnTo>
                  <a:pt x="4401858" y="3811587"/>
                </a:lnTo>
                <a:lnTo>
                  <a:pt x="4406023" y="3811587"/>
                </a:lnTo>
                <a:lnTo>
                  <a:pt x="4407280" y="3811308"/>
                </a:lnTo>
                <a:lnTo>
                  <a:pt x="4412411" y="3808679"/>
                </a:lnTo>
                <a:lnTo>
                  <a:pt x="4413961" y="3803827"/>
                </a:lnTo>
                <a:lnTo>
                  <a:pt x="4409897" y="3795915"/>
                </a:lnTo>
                <a:lnTo>
                  <a:pt x="4405033" y="3794353"/>
                </a:lnTo>
                <a:close/>
              </a:path>
              <a:path w="9745980" h="4276725" extrusionOk="0">
                <a:moveTo>
                  <a:pt x="4457433" y="3769842"/>
                </a:moveTo>
                <a:lnTo>
                  <a:pt x="4449279" y="3773398"/>
                </a:lnTo>
                <a:lnTo>
                  <a:pt x="4447425" y="3778148"/>
                </a:lnTo>
                <a:lnTo>
                  <a:pt x="4450524" y="3785247"/>
                </a:lnTo>
                <a:lnTo>
                  <a:pt x="4453496" y="3787038"/>
                </a:lnTo>
                <a:lnTo>
                  <a:pt x="4457661" y="3787038"/>
                </a:lnTo>
                <a:lnTo>
                  <a:pt x="4458754" y="3786822"/>
                </a:lnTo>
                <a:lnTo>
                  <a:pt x="4459820" y="3786378"/>
                </a:lnTo>
                <a:lnTo>
                  <a:pt x="4463884" y="3784612"/>
                </a:lnTo>
                <a:lnTo>
                  <a:pt x="4465751" y="3779862"/>
                </a:lnTo>
                <a:lnTo>
                  <a:pt x="4462183" y="3771684"/>
                </a:lnTo>
                <a:lnTo>
                  <a:pt x="4457433" y="3769842"/>
                </a:lnTo>
                <a:close/>
              </a:path>
              <a:path w="9745980" h="4276725" extrusionOk="0">
                <a:moveTo>
                  <a:pt x="2429408" y="3765423"/>
                </a:moveTo>
                <a:lnTo>
                  <a:pt x="2424328" y="3765740"/>
                </a:lnTo>
                <a:lnTo>
                  <a:pt x="2421369" y="3769080"/>
                </a:lnTo>
                <a:lnTo>
                  <a:pt x="2418448" y="3772420"/>
                </a:lnTo>
                <a:lnTo>
                  <a:pt x="2418740" y="3777488"/>
                </a:lnTo>
                <a:lnTo>
                  <a:pt x="2422080" y="3780434"/>
                </a:lnTo>
                <a:lnTo>
                  <a:pt x="2423591" y="3781806"/>
                </a:lnTo>
                <a:lnTo>
                  <a:pt x="2425522" y="3782466"/>
                </a:lnTo>
                <a:lnTo>
                  <a:pt x="2429624" y="3782466"/>
                </a:lnTo>
                <a:lnTo>
                  <a:pt x="2431846" y="3781539"/>
                </a:lnTo>
                <a:lnTo>
                  <a:pt x="2436380" y="3776421"/>
                </a:lnTo>
                <a:lnTo>
                  <a:pt x="2436088" y="3771328"/>
                </a:lnTo>
                <a:lnTo>
                  <a:pt x="2429408" y="3765423"/>
                </a:lnTo>
                <a:close/>
              </a:path>
              <a:path w="9745980" h="4276725" extrusionOk="0">
                <a:moveTo>
                  <a:pt x="1276692" y="3765105"/>
                </a:moveTo>
                <a:lnTo>
                  <a:pt x="1268501" y="3768585"/>
                </a:lnTo>
                <a:lnTo>
                  <a:pt x="1266596" y="3773309"/>
                </a:lnTo>
                <a:lnTo>
                  <a:pt x="1269657" y="3780472"/>
                </a:lnTo>
                <a:lnTo>
                  <a:pt x="1272628" y="3782314"/>
                </a:lnTo>
                <a:lnTo>
                  <a:pt x="1276819" y="3782314"/>
                </a:lnTo>
                <a:lnTo>
                  <a:pt x="1277886" y="3782098"/>
                </a:lnTo>
                <a:lnTo>
                  <a:pt x="1282992" y="3779913"/>
                </a:lnTo>
                <a:lnTo>
                  <a:pt x="1284897" y="3775176"/>
                </a:lnTo>
                <a:lnTo>
                  <a:pt x="1283169" y="3771087"/>
                </a:lnTo>
                <a:lnTo>
                  <a:pt x="1281417" y="3767010"/>
                </a:lnTo>
                <a:lnTo>
                  <a:pt x="1276692" y="3765105"/>
                </a:lnTo>
                <a:close/>
              </a:path>
              <a:path w="9745980" h="4276725" extrusionOk="0">
                <a:moveTo>
                  <a:pt x="4511103" y="3748417"/>
                </a:moveTo>
                <a:lnTo>
                  <a:pt x="4506937" y="3749979"/>
                </a:lnTo>
                <a:lnTo>
                  <a:pt x="4502784" y="3751529"/>
                </a:lnTo>
                <a:lnTo>
                  <a:pt x="4500651" y="3756164"/>
                </a:lnTo>
                <a:lnTo>
                  <a:pt x="4503407" y="3763556"/>
                </a:lnTo>
                <a:lnTo>
                  <a:pt x="4506480" y="3765575"/>
                </a:lnTo>
                <a:lnTo>
                  <a:pt x="4510671" y="3765575"/>
                </a:lnTo>
                <a:lnTo>
                  <a:pt x="4511636" y="3765423"/>
                </a:lnTo>
                <a:lnTo>
                  <a:pt x="4516729" y="3763518"/>
                </a:lnTo>
                <a:lnTo>
                  <a:pt x="4518850" y="3758882"/>
                </a:lnTo>
                <a:lnTo>
                  <a:pt x="4515738" y="3750538"/>
                </a:lnTo>
                <a:lnTo>
                  <a:pt x="4511103" y="3748417"/>
                </a:lnTo>
                <a:close/>
              </a:path>
              <a:path w="9745980" h="4276725" extrusionOk="0">
                <a:moveTo>
                  <a:pt x="1223136" y="3748443"/>
                </a:moveTo>
                <a:lnTo>
                  <a:pt x="1216532" y="3754412"/>
                </a:lnTo>
                <a:lnTo>
                  <a:pt x="1216278" y="3759504"/>
                </a:lnTo>
                <a:lnTo>
                  <a:pt x="1220850" y="3764546"/>
                </a:lnTo>
                <a:lnTo>
                  <a:pt x="1223035" y="3765448"/>
                </a:lnTo>
                <a:lnTo>
                  <a:pt x="1227162" y="3765448"/>
                </a:lnTo>
                <a:lnTo>
                  <a:pt x="1229093" y="3764762"/>
                </a:lnTo>
                <a:lnTo>
                  <a:pt x="1233944" y="3760393"/>
                </a:lnTo>
                <a:lnTo>
                  <a:pt x="1234198" y="3755301"/>
                </a:lnTo>
                <a:lnTo>
                  <a:pt x="1231201" y="3752011"/>
                </a:lnTo>
                <a:lnTo>
                  <a:pt x="1228229" y="3748697"/>
                </a:lnTo>
                <a:lnTo>
                  <a:pt x="1223136" y="3748443"/>
                </a:lnTo>
                <a:close/>
              </a:path>
              <a:path w="9745980" h="4276725" extrusionOk="0">
                <a:moveTo>
                  <a:pt x="1328775" y="3741686"/>
                </a:moveTo>
                <a:lnTo>
                  <a:pt x="1320660" y="3745344"/>
                </a:lnTo>
                <a:lnTo>
                  <a:pt x="1318856" y="3750094"/>
                </a:lnTo>
                <a:lnTo>
                  <a:pt x="1322019" y="3757142"/>
                </a:lnTo>
                <a:lnTo>
                  <a:pt x="1324952" y="3758895"/>
                </a:lnTo>
                <a:lnTo>
                  <a:pt x="1329118" y="3758895"/>
                </a:lnTo>
                <a:lnTo>
                  <a:pt x="1330236" y="3758692"/>
                </a:lnTo>
                <a:lnTo>
                  <a:pt x="1335366" y="3756380"/>
                </a:lnTo>
                <a:lnTo>
                  <a:pt x="1337182" y="3751605"/>
                </a:lnTo>
                <a:lnTo>
                  <a:pt x="1333550" y="3743502"/>
                </a:lnTo>
                <a:lnTo>
                  <a:pt x="1328775" y="3741686"/>
                </a:lnTo>
                <a:close/>
              </a:path>
              <a:path w="9745980" h="4276725" extrusionOk="0">
                <a:moveTo>
                  <a:pt x="2383840" y="3729278"/>
                </a:moveTo>
                <a:lnTo>
                  <a:pt x="2378798" y="3730142"/>
                </a:lnTo>
                <a:lnTo>
                  <a:pt x="2373668" y="3737394"/>
                </a:lnTo>
                <a:lnTo>
                  <a:pt x="2374518" y="3742410"/>
                </a:lnTo>
                <a:lnTo>
                  <a:pt x="2379560" y="3746004"/>
                </a:lnTo>
                <a:lnTo>
                  <a:pt x="2381186" y="3746474"/>
                </a:lnTo>
                <a:lnTo>
                  <a:pt x="2385326" y="3746474"/>
                </a:lnTo>
                <a:lnTo>
                  <a:pt x="2387803" y="3745293"/>
                </a:lnTo>
                <a:lnTo>
                  <a:pt x="2391956" y="3739464"/>
                </a:lnTo>
                <a:lnTo>
                  <a:pt x="2391092" y="3734435"/>
                </a:lnTo>
                <a:lnTo>
                  <a:pt x="2383840" y="3729278"/>
                </a:lnTo>
                <a:close/>
              </a:path>
              <a:path w="9745980" h="4276725" extrusionOk="0">
                <a:moveTo>
                  <a:pt x="1382598" y="3727488"/>
                </a:moveTo>
                <a:lnTo>
                  <a:pt x="1377657" y="3728745"/>
                </a:lnTo>
                <a:lnTo>
                  <a:pt x="1373123" y="3736403"/>
                </a:lnTo>
                <a:lnTo>
                  <a:pt x="1374393" y="3741343"/>
                </a:lnTo>
                <a:lnTo>
                  <a:pt x="1379499" y="3744379"/>
                </a:lnTo>
                <a:lnTo>
                  <a:pt x="1380909" y="3744722"/>
                </a:lnTo>
                <a:lnTo>
                  <a:pt x="1385061" y="3744722"/>
                </a:lnTo>
                <a:lnTo>
                  <a:pt x="1387754" y="3743337"/>
                </a:lnTo>
                <a:lnTo>
                  <a:pt x="1391513" y="3736962"/>
                </a:lnTo>
                <a:lnTo>
                  <a:pt x="1390256" y="3732022"/>
                </a:lnTo>
                <a:lnTo>
                  <a:pt x="1382598" y="3727488"/>
                </a:lnTo>
                <a:close/>
              </a:path>
              <a:path w="9745980" h="4276725" extrusionOk="0">
                <a:moveTo>
                  <a:pt x="4563389" y="3724402"/>
                </a:moveTo>
                <a:lnTo>
                  <a:pt x="4558271" y="3724478"/>
                </a:lnTo>
                <a:lnTo>
                  <a:pt x="4552234" y="3730637"/>
                </a:lnTo>
                <a:lnTo>
                  <a:pt x="4552111" y="3735908"/>
                </a:lnTo>
                <a:lnTo>
                  <a:pt x="4556861" y="3740569"/>
                </a:lnTo>
                <a:lnTo>
                  <a:pt x="4558893" y="3741318"/>
                </a:lnTo>
                <a:lnTo>
                  <a:pt x="4563008" y="3741318"/>
                </a:lnTo>
                <a:lnTo>
                  <a:pt x="4565103" y="3740531"/>
                </a:lnTo>
                <a:lnTo>
                  <a:pt x="4569777" y="3735743"/>
                </a:lnTo>
                <a:lnTo>
                  <a:pt x="4569739" y="3730637"/>
                </a:lnTo>
                <a:lnTo>
                  <a:pt x="4566551" y="3727526"/>
                </a:lnTo>
                <a:lnTo>
                  <a:pt x="4563389" y="3724402"/>
                </a:lnTo>
                <a:close/>
              </a:path>
              <a:path w="9745980" h="4276725" extrusionOk="0">
                <a:moveTo>
                  <a:pt x="1537080" y="3704247"/>
                </a:moveTo>
                <a:lnTo>
                  <a:pt x="1532864" y="3707104"/>
                </a:lnTo>
                <a:lnTo>
                  <a:pt x="1532077" y="3711486"/>
                </a:lnTo>
                <a:lnTo>
                  <a:pt x="1531264" y="3715854"/>
                </a:lnTo>
                <a:lnTo>
                  <a:pt x="1534147" y="3720071"/>
                </a:lnTo>
                <a:lnTo>
                  <a:pt x="1538998" y="3720960"/>
                </a:lnTo>
                <a:lnTo>
                  <a:pt x="1539493" y="3721011"/>
                </a:lnTo>
                <a:lnTo>
                  <a:pt x="1543799" y="3721011"/>
                </a:lnTo>
                <a:lnTo>
                  <a:pt x="1547177" y="3718318"/>
                </a:lnTo>
                <a:lnTo>
                  <a:pt x="1548714" y="3710063"/>
                </a:lnTo>
                <a:lnTo>
                  <a:pt x="1545831" y="3705847"/>
                </a:lnTo>
                <a:lnTo>
                  <a:pt x="1537080" y="3704247"/>
                </a:lnTo>
                <a:close/>
              </a:path>
              <a:path w="9745980" h="4276725" extrusionOk="0">
                <a:moveTo>
                  <a:pt x="2332139" y="3700945"/>
                </a:moveTo>
                <a:lnTo>
                  <a:pt x="2327414" y="3702875"/>
                </a:lnTo>
                <a:lnTo>
                  <a:pt x="2323947" y="3711067"/>
                </a:lnTo>
                <a:lnTo>
                  <a:pt x="2325877" y="3715791"/>
                </a:lnTo>
                <a:lnTo>
                  <a:pt x="2330983" y="3717950"/>
                </a:lnTo>
                <a:lnTo>
                  <a:pt x="2332050" y="3718166"/>
                </a:lnTo>
                <a:lnTo>
                  <a:pt x="2336215" y="3718166"/>
                </a:lnTo>
                <a:lnTo>
                  <a:pt x="2339212" y="3716299"/>
                </a:lnTo>
                <a:lnTo>
                  <a:pt x="2342248" y="3709136"/>
                </a:lnTo>
                <a:lnTo>
                  <a:pt x="2340330" y="3704412"/>
                </a:lnTo>
                <a:lnTo>
                  <a:pt x="2332139" y="3700945"/>
                </a:lnTo>
                <a:close/>
              </a:path>
              <a:path w="9745980" h="4276725" extrusionOk="0">
                <a:moveTo>
                  <a:pt x="2172309" y="3700157"/>
                </a:moveTo>
                <a:lnTo>
                  <a:pt x="2167420" y="3701630"/>
                </a:lnTo>
                <a:lnTo>
                  <a:pt x="2163203" y="3709466"/>
                </a:lnTo>
                <a:lnTo>
                  <a:pt x="2164676" y="3714330"/>
                </a:lnTo>
                <a:lnTo>
                  <a:pt x="2169807" y="3717099"/>
                </a:lnTo>
                <a:lnTo>
                  <a:pt x="2171115" y="3717417"/>
                </a:lnTo>
                <a:lnTo>
                  <a:pt x="2175268" y="3717417"/>
                </a:lnTo>
                <a:lnTo>
                  <a:pt x="2178049" y="3715867"/>
                </a:lnTo>
                <a:lnTo>
                  <a:pt x="2181593" y="3709263"/>
                </a:lnTo>
                <a:lnTo>
                  <a:pt x="2180145" y="3704374"/>
                </a:lnTo>
                <a:lnTo>
                  <a:pt x="2172309" y="3700157"/>
                </a:lnTo>
                <a:close/>
              </a:path>
              <a:path w="9745980" h="4276725" extrusionOk="0">
                <a:moveTo>
                  <a:pt x="1203671" y="3712629"/>
                </a:moveTo>
                <a:lnTo>
                  <a:pt x="1188631" y="3712629"/>
                </a:lnTo>
                <a:lnTo>
                  <a:pt x="1190104" y="3715232"/>
                </a:lnTo>
                <a:lnTo>
                  <a:pt x="1192822" y="3716680"/>
                </a:lnTo>
                <a:lnTo>
                  <a:pt x="1196962" y="3716680"/>
                </a:lnTo>
                <a:lnTo>
                  <a:pt x="1198359" y="3716350"/>
                </a:lnTo>
                <a:lnTo>
                  <a:pt x="1203464" y="3713391"/>
                </a:lnTo>
                <a:lnTo>
                  <a:pt x="1203671" y="3712629"/>
                </a:lnTo>
                <a:close/>
              </a:path>
              <a:path w="9745980" h="4276725" extrusionOk="0">
                <a:moveTo>
                  <a:pt x="1195450" y="3699433"/>
                </a:moveTo>
                <a:lnTo>
                  <a:pt x="1187754" y="3703853"/>
                </a:lnTo>
                <a:lnTo>
                  <a:pt x="1186408" y="3708781"/>
                </a:lnTo>
                <a:lnTo>
                  <a:pt x="1188631" y="3712654"/>
                </a:lnTo>
                <a:lnTo>
                  <a:pt x="1203671" y="3712629"/>
                </a:lnTo>
                <a:lnTo>
                  <a:pt x="1204798" y="3708476"/>
                </a:lnTo>
                <a:lnTo>
                  <a:pt x="1200365" y="3700754"/>
                </a:lnTo>
                <a:lnTo>
                  <a:pt x="1195450" y="3699433"/>
                </a:lnTo>
                <a:close/>
              </a:path>
              <a:path w="9745980" h="4276725" extrusionOk="0">
                <a:moveTo>
                  <a:pt x="2218270" y="3696652"/>
                </a:moveTo>
                <a:lnTo>
                  <a:pt x="2214219" y="3699751"/>
                </a:lnTo>
                <a:lnTo>
                  <a:pt x="2213051" y="3708565"/>
                </a:lnTo>
                <a:lnTo>
                  <a:pt x="2216149" y="3712603"/>
                </a:lnTo>
                <a:lnTo>
                  <a:pt x="2220556" y="3713200"/>
                </a:lnTo>
                <a:lnTo>
                  <a:pt x="2221280" y="3713264"/>
                </a:lnTo>
                <a:lnTo>
                  <a:pt x="2225598" y="3713264"/>
                </a:lnTo>
                <a:lnTo>
                  <a:pt x="2229065" y="3710317"/>
                </a:lnTo>
                <a:lnTo>
                  <a:pt x="2230183" y="3701846"/>
                </a:lnTo>
                <a:lnTo>
                  <a:pt x="2227071" y="3697808"/>
                </a:lnTo>
                <a:lnTo>
                  <a:pt x="2218270" y="3696652"/>
                </a:lnTo>
                <a:close/>
              </a:path>
              <a:path w="9745980" h="4276725" extrusionOk="0">
                <a:moveTo>
                  <a:pt x="2032266" y="3694087"/>
                </a:moveTo>
                <a:lnTo>
                  <a:pt x="2025624" y="3699979"/>
                </a:lnTo>
                <a:lnTo>
                  <a:pt x="2025319" y="3705072"/>
                </a:lnTo>
                <a:lnTo>
                  <a:pt x="2028266" y="3708412"/>
                </a:lnTo>
                <a:lnTo>
                  <a:pt x="2029879" y="3710190"/>
                </a:lnTo>
                <a:lnTo>
                  <a:pt x="2032076" y="3711105"/>
                </a:lnTo>
                <a:lnTo>
                  <a:pt x="2036203" y="3711105"/>
                </a:lnTo>
                <a:lnTo>
                  <a:pt x="2038108" y="3710444"/>
                </a:lnTo>
                <a:lnTo>
                  <a:pt x="2042960" y="3706101"/>
                </a:lnTo>
                <a:lnTo>
                  <a:pt x="2043264" y="3701008"/>
                </a:lnTo>
                <a:lnTo>
                  <a:pt x="2037359" y="3694391"/>
                </a:lnTo>
                <a:lnTo>
                  <a:pt x="2032266" y="3694087"/>
                </a:lnTo>
                <a:close/>
              </a:path>
              <a:path w="9745980" h="4276725" extrusionOk="0">
                <a:moveTo>
                  <a:pt x="2273782" y="3688054"/>
                </a:moveTo>
                <a:lnTo>
                  <a:pt x="2269947" y="3691432"/>
                </a:lnTo>
                <a:lnTo>
                  <a:pt x="2269413" y="3700310"/>
                </a:lnTo>
                <a:lnTo>
                  <a:pt x="2272779" y="3704132"/>
                </a:lnTo>
                <a:lnTo>
                  <a:pt x="2277567" y="3704437"/>
                </a:lnTo>
                <a:lnTo>
                  <a:pt x="2281948" y="3704437"/>
                </a:lnTo>
                <a:lnTo>
                  <a:pt x="2285504" y="3701148"/>
                </a:lnTo>
                <a:lnTo>
                  <a:pt x="2286025" y="3692423"/>
                </a:lnTo>
                <a:lnTo>
                  <a:pt x="2282659" y="3688613"/>
                </a:lnTo>
                <a:lnTo>
                  <a:pt x="2273782" y="3688054"/>
                </a:lnTo>
                <a:close/>
              </a:path>
              <a:path w="9745980" h="4276725" extrusionOk="0">
                <a:moveTo>
                  <a:pt x="2119490" y="3687419"/>
                </a:moveTo>
                <a:lnTo>
                  <a:pt x="2116264" y="3690467"/>
                </a:lnTo>
                <a:lnTo>
                  <a:pt x="2113038" y="3693553"/>
                </a:lnTo>
                <a:lnTo>
                  <a:pt x="2112911" y="3698646"/>
                </a:lnTo>
                <a:lnTo>
                  <a:pt x="2115985" y="3701872"/>
                </a:lnTo>
                <a:lnTo>
                  <a:pt x="2117572" y="3703510"/>
                </a:lnTo>
                <a:lnTo>
                  <a:pt x="2119693" y="3704374"/>
                </a:lnTo>
                <a:lnTo>
                  <a:pt x="2123820" y="3704374"/>
                </a:lnTo>
                <a:lnTo>
                  <a:pt x="2125802" y="3703624"/>
                </a:lnTo>
                <a:lnTo>
                  <a:pt x="2130590" y="3699090"/>
                </a:lnTo>
                <a:lnTo>
                  <a:pt x="2130717" y="3693972"/>
                </a:lnTo>
                <a:lnTo>
                  <a:pt x="2127643" y="3690772"/>
                </a:lnTo>
                <a:lnTo>
                  <a:pt x="2124582" y="3687533"/>
                </a:lnTo>
                <a:lnTo>
                  <a:pt x="2119490" y="3687419"/>
                </a:lnTo>
                <a:close/>
              </a:path>
              <a:path w="9745980" h="4276725" extrusionOk="0">
                <a:moveTo>
                  <a:pt x="1593240" y="3686530"/>
                </a:moveTo>
                <a:lnTo>
                  <a:pt x="1588173" y="3686962"/>
                </a:lnTo>
                <a:lnTo>
                  <a:pt x="1585277" y="3690340"/>
                </a:lnTo>
                <a:lnTo>
                  <a:pt x="1582419" y="3693744"/>
                </a:lnTo>
                <a:lnTo>
                  <a:pt x="1582826" y="3698836"/>
                </a:lnTo>
                <a:lnTo>
                  <a:pt x="1587741" y="3702977"/>
                </a:lnTo>
                <a:lnTo>
                  <a:pt x="1589582" y="3703599"/>
                </a:lnTo>
                <a:lnTo>
                  <a:pt x="1593710" y="3703599"/>
                </a:lnTo>
                <a:lnTo>
                  <a:pt x="1595970" y="3702634"/>
                </a:lnTo>
                <a:lnTo>
                  <a:pt x="1597583" y="3700754"/>
                </a:lnTo>
                <a:lnTo>
                  <a:pt x="1600441" y="3697351"/>
                </a:lnTo>
                <a:lnTo>
                  <a:pt x="1600034" y="3692296"/>
                </a:lnTo>
                <a:lnTo>
                  <a:pt x="1593240" y="3686530"/>
                </a:lnTo>
                <a:close/>
              </a:path>
              <a:path w="9745980" h="4276725" extrusionOk="0">
                <a:moveTo>
                  <a:pt x="1670659" y="3679266"/>
                </a:moveTo>
                <a:lnTo>
                  <a:pt x="1662366" y="3682428"/>
                </a:lnTo>
                <a:lnTo>
                  <a:pt x="1660270" y="3687076"/>
                </a:lnTo>
                <a:lnTo>
                  <a:pt x="1663077" y="3694442"/>
                </a:lnTo>
                <a:lnTo>
                  <a:pt x="1666151" y="3696411"/>
                </a:lnTo>
                <a:lnTo>
                  <a:pt x="1670342" y="3696411"/>
                </a:lnTo>
                <a:lnTo>
                  <a:pt x="1671307" y="3696246"/>
                </a:lnTo>
                <a:lnTo>
                  <a:pt x="1676399" y="3694315"/>
                </a:lnTo>
                <a:lnTo>
                  <a:pt x="1678495" y="3689654"/>
                </a:lnTo>
                <a:lnTo>
                  <a:pt x="1676907" y="3685514"/>
                </a:lnTo>
                <a:lnTo>
                  <a:pt x="1675333" y="3681336"/>
                </a:lnTo>
                <a:lnTo>
                  <a:pt x="1670659" y="3679266"/>
                </a:lnTo>
                <a:close/>
              </a:path>
              <a:path w="9745980" h="4276725" extrusionOk="0">
                <a:moveTo>
                  <a:pt x="4596853" y="3678555"/>
                </a:moveTo>
                <a:lnTo>
                  <a:pt x="4591824" y="3679317"/>
                </a:lnTo>
                <a:lnTo>
                  <a:pt x="4586528" y="3686454"/>
                </a:lnTo>
                <a:lnTo>
                  <a:pt x="4587278" y="3691496"/>
                </a:lnTo>
                <a:lnTo>
                  <a:pt x="4592269" y="3695217"/>
                </a:lnTo>
                <a:lnTo>
                  <a:pt x="4593970" y="3695738"/>
                </a:lnTo>
                <a:lnTo>
                  <a:pt x="4598085" y="3695738"/>
                </a:lnTo>
                <a:lnTo>
                  <a:pt x="4600524" y="3694595"/>
                </a:lnTo>
                <a:lnTo>
                  <a:pt x="4602111" y="3692486"/>
                </a:lnTo>
                <a:lnTo>
                  <a:pt x="4604765" y="3688892"/>
                </a:lnTo>
                <a:lnTo>
                  <a:pt x="4604016" y="3683863"/>
                </a:lnTo>
                <a:lnTo>
                  <a:pt x="4596853" y="3678555"/>
                </a:lnTo>
                <a:close/>
              </a:path>
              <a:path w="9745980" h="4276725" extrusionOk="0">
                <a:moveTo>
                  <a:pt x="1491767" y="3676053"/>
                </a:moveTo>
                <a:lnTo>
                  <a:pt x="1486725" y="3676738"/>
                </a:lnTo>
                <a:lnTo>
                  <a:pt x="1481315" y="3683800"/>
                </a:lnTo>
                <a:lnTo>
                  <a:pt x="1481975" y="3688854"/>
                </a:lnTo>
                <a:lnTo>
                  <a:pt x="1486979" y="3692677"/>
                </a:lnTo>
                <a:lnTo>
                  <a:pt x="1488693" y="3693223"/>
                </a:lnTo>
                <a:lnTo>
                  <a:pt x="1492808" y="3693223"/>
                </a:lnTo>
                <a:lnTo>
                  <a:pt x="1495209" y="3692144"/>
                </a:lnTo>
                <a:lnTo>
                  <a:pt x="1499514" y="3686530"/>
                </a:lnTo>
                <a:lnTo>
                  <a:pt x="1498828" y="3681488"/>
                </a:lnTo>
                <a:lnTo>
                  <a:pt x="1491767" y="3676053"/>
                </a:lnTo>
                <a:close/>
              </a:path>
              <a:path w="9745980" h="4276725" extrusionOk="0">
                <a:moveTo>
                  <a:pt x="1403921" y="3674821"/>
                </a:moveTo>
                <a:lnTo>
                  <a:pt x="1399222" y="3676802"/>
                </a:lnTo>
                <a:lnTo>
                  <a:pt x="1395844" y="3685019"/>
                </a:lnTo>
                <a:lnTo>
                  <a:pt x="1397812" y="3689718"/>
                </a:lnTo>
                <a:lnTo>
                  <a:pt x="1401914" y="3691407"/>
                </a:lnTo>
                <a:lnTo>
                  <a:pt x="1402918" y="3691839"/>
                </a:lnTo>
                <a:lnTo>
                  <a:pt x="1403959" y="3692029"/>
                </a:lnTo>
                <a:lnTo>
                  <a:pt x="1408137" y="3692029"/>
                </a:lnTo>
                <a:lnTo>
                  <a:pt x="1411147" y="3690150"/>
                </a:lnTo>
                <a:lnTo>
                  <a:pt x="1412405" y="3687025"/>
                </a:lnTo>
                <a:lnTo>
                  <a:pt x="1414119" y="3682923"/>
                </a:lnTo>
                <a:lnTo>
                  <a:pt x="1412138" y="3678199"/>
                </a:lnTo>
                <a:lnTo>
                  <a:pt x="1408023" y="3676535"/>
                </a:lnTo>
                <a:lnTo>
                  <a:pt x="1403921" y="3674821"/>
                </a:lnTo>
                <a:close/>
              </a:path>
              <a:path w="9745980" h="4276725" extrusionOk="0">
                <a:moveTo>
                  <a:pt x="2014689" y="3667480"/>
                </a:moveTo>
                <a:lnTo>
                  <a:pt x="2006053" y="3669626"/>
                </a:lnTo>
                <a:lnTo>
                  <a:pt x="2003424" y="3674008"/>
                </a:lnTo>
                <a:lnTo>
                  <a:pt x="2005406" y="3681984"/>
                </a:lnTo>
                <a:lnTo>
                  <a:pt x="2008682" y="3684435"/>
                </a:lnTo>
                <a:lnTo>
                  <a:pt x="2012962" y="3684435"/>
                </a:lnTo>
                <a:lnTo>
                  <a:pt x="2013597" y="3684358"/>
                </a:lnTo>
                <a:lnTo>
                  <a:pt x="2014245" y="3684181"/>
                </a:lnTo>
                <a:lnTo>
                  <a:pt x="2018563" y="3683114"/>
                </a:lnTo>
                <a:lnTo>
                  <a:pt x="2021192" y="3678758"/>
                </a:lnTo>
                <a:lnTo>
                  <a:pt x="2019058" y="3670109"/>
                </a:lnTo>
                <a:lnTo>
                  <a:pt x="2014689" y="3667480"/>
                </a:lnTo>
                <a:close/>
              </a:path>
              <a:path w="9745980" h="4276725" extrusionOk="0">
                <a:moveTo>
                  <a:pt x="2086406" y="3665245"/>
                </a:moveTo>
                <a:lnTo>
                  <a:pt x="2077516" y="3665474"/>
                </a:lnTo>
                <a:lnTo>
                  <a:pt x="2073986" y="3669169"/>
                </a:lnTo>
                <a:lnTo>
                  <a:pt x="2074227" y="3677983"/>
                </a:lnTo>
                <a:lnTo>
                  <a:pt x="2077821" y="3681463"/>
                </a:lnTo>
                <a:lnTo>
                  <a:pt x="2082368" y="3681463"/>
                </a:lnTo>
                <a:lnTo>
                  <a:pt x="2086825" y="3681336"/>
                </a:lnTo>
                <a:lnTo>
                  <a:pt x="2090331" y="3677666"/>
                </a:lnTo>
                <a:lnTo>
                  <a:pt x="2090115" y="3668763"/>
                </a:lnTo>
                <a:lnTo>
                  <a:pt x="2086406" y="3665245"/>
                </a:lnTo>
                <a:close/>
              </a:path>
              <a:path w="9745980" h="4276725" extrusionOk="0">
                <a:moveTo>
                  <a:pt x="1159052" y="3654336"/>
                </a:moveTo>
                <a:lnTo>
                  <a:pt x="1152004" y="3659759"/>
                </a:lnTo>
                <a:lnTo>
                  <a:pt x="1151331" y="3664813"/>
                </a:lnTo>
                <a:lnTo>
                  <a:pt x="1155636" y="3670388"/>
                </a:lnTo>
                <a:lnTo>
                  <a:pt x="1158024" y="3671481"/>
                </a:lnTo>
                <a:lnTo>
                  <a:pt x="1162151" y="3671481"/>
                </a:lnTo>
                <a:lnTo>
                  <a:pt x="1163891" y="3670947"/>
                </a:lnTo>
                <a:lnTo>
                  <a:pt x="1168869" y="3667099"/>
                </a:lnTo>
                <a:lnTo>
                  <a:pt x="1169530" y="3662057"/>
                </a:lnTo>
                <a:lnTo>
                  <a:pt x="1164094" y="3654996"/>
                </a:lnTo>
                <a:lnTo>
                  <a:pt x="1159052" y="3654336"/>
                </a:lnTo>
                <a:close/>
              </a:path>
              <a:path w="9745980" h="4276725" extrusionOk="0">
                <a:moveTo>
                  <a:pt x="1697634" y="3653066"/>
                </a:moveTo>
                <a:lnTo>
                  <a:pt x="1692973" y="3655123"/>
                </a:lnTo>
                <a:lnTo>
                  <a:pt x="1691347" y="3659251"/>
                </a:lnTo>
                <a:lnTo>
                  <a:pt x="1689747" y="3663403"/>
                </a:lnTo>
                <a:lnTo>
                  <a:pt x="1691779" y="3668064"/>
                </a:lnTo>
                <a:lnTo>
                  <a:pt x="1696885" y="3670071"/>
                </a:lnTo>
                <a:lnTo>
                  <a:pt x="1697862" y="3670236"/>
                </a:lnTo>
                <a:lnTo>
                  <a:pt x="1702053" y="3670236"/>
                </a:lnTo>
                <a:lnTo>
                  <a:pt x="1705114" y="3668293"/>
                </a:lnTo>
                <a:lnTo>
                  <a:pt x="1707959" y="3660965"/>
                </a:lnTo>
                <a:lnTo>
                  <a:pt x="1705927" y="3656304"/>
                </a:lnTo>
                <a:lnTo>
                  <a:pt x="1697634" y="3653066"/>
                </a:lnTo>
                <a:close/>
              </a:path>
              <a:path w="9745980" h="4276725" extrusionOk="0">
                <a:moveTo>
                  <a:pt x="4634420" y="3646843"/>
                </a:moveTo>
                <a:lnTo>
                  <a:pt x="4630788" y="3650424"/>
                </a:lnTo>
                <a:lnTo>
                  <a:pt x="4630837" y="3659428"/>
                </a:lnTo>
                <a:lnTo>
                  <a:pt x="4634293" y="3662946"/>
                </a:lnTo>
                <a:lnTo>
                  <a:pt x="4638738" y="3662997"/>
                </a:lnTo>
                <a:lnTo>
                  <a:pt x="4643234" y="3662997"/>
                </a:lnTo>
                <a:lnTo>
                  <a:pt x="4646828" y="3659428"/>
                </a:lnTo>
                <a:lnTo>
                  <a:pt x="4646766" y="3650424"/>
                </a:lnTo>
                <a:lnTo>
                  <a:pt x="4643323" y="3646932"/>
                </a:lnTo>
                <a:lnTo>
                  <a:pt x="4634420" y="3646843"/>
                </a:lnTo>
                <a:close/>
              </a:path>
              <a:path w="9745980" h="4276725" extrusionOk="0">
                <a:moveTo>
                  <a:pt x="1631721" y="3645217"/>
                </a:moveTo>
                <a:lnTo>
                  <a:pt x="1623275" y="3647986"/>
                </a:lnTo>
                <a:lnTo>
                  <a:pt x="1620951" y="3652520"/>
                </a:lnTo>
                <a:lnTo>
                  <a:pt x="1623453" y="3660152"/>
                </a:lnTo>
                <a:lnTo>
                  <a:pt x="1626590" y="3662311"/>
                </a:lnTo>
                <a:lnTo>
                  <a:pt x="1630832" y="3662311"/>
                </a:lnTo>
                <a:lnTo>
                  <a:pt x="1631657" y="3662184"/>
                </a:lnTo>
                <a:lnTo>
                  <a:pt x="1636737" y="3660533"/>
                </a:lnTo>
                <a:lnTo>
                  <a:pt x="1639036" y="3655974"/>
                </a:lnTo>
                <a:lnTo>
                  <a:pt x="1636280" y="3647528"/>
                </a:lnTo>
                <a:lnTo>
                  <a:pt x="1631721" y="3645217"/>
                </a:lnTo>
                <a:close/>
              </a:path>
              <a:path w="9745980" h="4276725" extrusionOk="0">
                <a:moveTo>
                  <a:pt x="1441030" y="3645052"/>
                </a:moveTo>
                <a:lnTo>
                  <a:pt x="1436382" y="3647186"/>
                </a:lnTo>
                <a:lnTo>
                  <a:pt x="1433309" y="3655529"/>
                </a:lnTo>
                <a:lnTo>
                  <a:pt x="1435417" y="3660152"/>
                </a:lnTo>
                <a:lnTo>
                  <a:pt x="1440535" y="3662057"/>
                </a:lnTo>
                <a:lnTo>
                  <a:pt x="1441475" y="3662197"/>
                </a:lnTo>
                <a:lnTo>
                  <a:pt x="1445666" y="3662197"/>
                </a:lnTo>
                <a:lnTo>
                  <a:pt x="1448739" y="3660190"/>
                </a:lnTo>
                <a:lnTo>
                  <a:pt x="1451508" y="3652774"/>
                </a:lnTo>
                <a:lnTo>
                  <a:pt x="1449362" y="3648125"/>
                </a:lnTo>
                <a:lnTo>
                  <a:pt x="1441030" y="3645052"/>
                </a:lnTo>
                <a:close/>
              </a:path>
              <a:path w="9745980" h="4276725" extrusionOk="0">
                <a:moveTo>
                  <a:pt x="1913356" y="3643934"/>
                </a:moveTo>
                <a:lnTo>
                  <a:pt x="1904542" y="3645077"/>
                </a:lnTo>
                <a:lnTo>
                  <a:pt x="1901418" y="3649116"/>
                </a:lnTo>
                <a:lnTo>
                  <a:pt x="1902002" y="3653536"/>
                </a:lnTo>
                <a:lnTo>
                  <a:pt x="1902510" y="3657587"/>
                </a:lnTo>
                <a:lnTo>
                  <a:pt x="1905977" y="3660559"/>
                </a:lnTo>
                <a:lnTo>
                  <a:pt x="1910321" y="3660559"/>
                </a:lnTo>
                <a:lnTo>
                  <a:pt x="1910664" y="3660533"/>
                </a:lnTo>
                <a:lnTo>
                  <a:pt x="1911019" y="3660470"/>
                </a:lnTo>
                <a:lnTo>
                  <a:pt x="1915426" y="3659911"/>
                </a:lnTo>
                <a:lnTo>
                  <a:pt x="1918525" y="3655872"/>
                </a:lnTo>
                <a:lnTo>
                  <a:pt x="1917979" y="3651465"/>
                </a:lnTo>
                <a:lnTo>
                  <a:pt x="1917395" y="3647059"/>
                </a:lnTo>
                <a:lnTo>
                  <a:pt x="1913356" y="3643934"/>
                </a:lnTo>
                <a:close/>
              </a:path>
              <a:path w="9745980" h="4276725" extrusionOk="0">
                <a:moveTo>
                  <a:pt x="4746777" y="3640924"/>
                </a:moveTo>
                <a:lnTo>
                  <a:pt x="4741735" y="3641648"/>
                </a:lnTo>
                <a:lnTo>
                  <a:pt x="4739081" y="3645217"/>
                </a:lnTo>
                <a:lnTo>
                  <a:pt x="4736401" y="3648773"/>
                </a:lnTo>
                <a:lnTo>
                  <a:pt x="4737150" y="3653815"/>
                </a:lnTo>
                <a:lnTo>
                  <a:pt x="4742154" y="3657561"/>
                </a:lnTo>
                <a:lnTo>
                  <a:pt x="4743843" y="3658069"/>
                </a:lnTo>
                <a:lnTo>
                  <a:pt x="4747971" y="3658069"/>
                </a:lnTo>
                <a:lnTo>
                  <a:pt x="4750384" y="3656965"/>
                </a:lnTo>
                <a:lnTo>
                  <a:pt x="4754638" y="3651275"/>
                </a:lnTo>
                <a:lnTo>
                  <a:pt x="4753902" y="3646233"/>
                </a:lnTo>
                <a:lnTo>
                  <a:pt x="4746777" y="3640924"/>
                </a:lnTo>
                <a:close/>
              </a:path>
              <a:path w="9745980" h="4276725" extrusionOk="0">
                <a:moveTo>
                  <a:pt x="4697717" y="3638638"/>
                </a:moveTo>
                <a:lnTo>
                  <a:pt x="4693424" y="3639769"/>
                </a:lnTo>
                <a:lnTo>
                  <a:pt x="4689119" y="3640924"/>
                </a:lnTo>
                <a:lnTo>
                  <a:pt x="4686553" y="3645331"/>
                </a:lnTo>
                <a:lnTo>
                  <a:pt x="4687755" y="3649802"/>
                </a:lnTo>
                <a:lnTo>
                  <a:pt x="4688649" y="3653243"/>
                </a:lnTo>
                <a:lnTo>
                  <a:pt x="4691926" y="3655618"/>
                </a:lnTo>
                <a:lnTo>
                  <a:pt x="4696155" y="3655618"/>
                </a:lnTo>
                <a:lnTo>
                  <a:pt x="4696866" y="3655529"/>
                </a:lnTo>
                <a:lnTo>
                  <a:pt x="4701844" y="3654196"/>
                </a:lnTo>
                <a:lnTo>
                  <a:pt x="4704410" y="3649802"/>
                </a:lnTo>
                <a:lnTo>
                  <a:pt x="4703235" y="3645331"/>
                </a:lnTo>
                <a:lnTo>
                  <a:pt x="4702124" y="3641204"/>
                </a:lnTo>
                <a:lnTo>
                  <a:pt x="4697717" y="3638638"/>
                </a:lnTo>
                <a:close/>
              </a:path>
              <a:path w="9745980" h="4276725" extrusionOk="0">
                <a:moveTo>
                  <a:pt x="1777479" y="3637737"/>
                </a:moveTo>
                <a:lnTo>
                  <a:pt x="1768970" y="3640328"/>
                </a:lnTo>
                <a:lnTo>
                  <a:pt x="1766569" y="3644836"/>
                </a:lnTo>
                <a:lnTo>
                  <a:pt x="1768944" y="3652558"/>
                </a:lnTo>
                <a:lnTo>
                  <a:pt x="1772132" y="3654780"/>
                </a:lnTo>
                <a:lnTo>
                  <a:pt x="1776361" y="3654780"/>
                </a:lnTo>
                <a:lnTo>
                  <a:pt x="1777161" y="3654679"/>
                </a:lnTo>
                <a:lnTo>
                  <a:pt x="1782203" y="3653142"/>
                </a:lnTo>
                <a:lnTo>
                  <a:pt x="1784603" y="3648621"/>
                </a:lnTo>
                <a:lnTo>
                  <a:pt x="1783270" y="3644366"/>
                </a:lnTo>
                <a:lnTo>
                  <a:pt x="1781987" y="3640112"/>
                </a:lnTo>
                <a:lnTo>
                  <a:pt x="1777479" y="3637737"/>
                </a:lnTo>
                <a:close/>
              </a:path>
              <a:path w="9745980" h="4276725" extrusionOk="0">
                <a:moveTo>
                  <a:pt x="4796840" y="3629863"/>
                </a:moveTo>
                <a:lnTo>
                  <a:pt x="4788052" y="3631158"/>
                </a:lnTo>
                <a:lnTo>
                  <a:pt x="4784991" y="3635235"/>
                </a:lnTo>
                <a:lnTo>
                  <a:pt x="4786210" y="3643642"/>
                </a:lnTo>
                <a:lnTo>
                  <a:pt x="4789652" y="3646551"/>
                </a:lnTo>
                <a:lnTo>
                  <a:pt x="4793970" y="3646551"/>
                </a:lnTo>
                <a:lnTo>
                  <a:pt x="4794351" y="3646512"/>
                </a:lnTo>
                <a:lnTo>
                  <a:pt x="4799152" y="3645827"/>
                </a:lnTo>
                <a:lnTo>
                  <a:pt x="4802200" y="3641737"/>
                </a:lnTo>
                <a:lnTo>
                  <a:pt x="4800917" y="3632923"/>
                </a:lnTo>
                <a:lnTo>
                  <a:pt x="4796840" y="3629863"/>
                </a:lnTo>
                <a:close/>
              </a:path>
              <a:path w="9745980" h="4276725" extrusionOk="0">
                <a:moveTo>
                  <a:pt x="1949538" y="3624656"/>
                </a:moveTo>
                <a:lnTo>
                  <a:pt x="1944446" y="3625100"/>
                </a:lnTo>
                <a:lnTo>
                  <a:pt x="1938756" y="3631920"/>
                </a:lnTo>
                <a:lnTo>
                  <a:pt x="1939201" y="3636987"/>
                </a:lnTo>
                <a:lnTo>
                  <a:pt x="1944128" y="3641115"/>
                </a:lnTo>
                <a:lnTo>
                  <a:pt x="1945957" y="3641712"/>
                </a:lnTo>
                <a:lnTo>
                  <a:pt x="1950072" y="3641712"/>
                </a:lnTo>
                <a:lnTo>
                  <a:pt x="1952358" y="3640734"/>
                </a:lnTo>
                <a:lnTo>
                  <a:pt x="1956803" y="3635425"/>
                </a:lnTo>
                <a:lnTo>
                  <a:pt x="1956358" y="3630345"/>
                </a:lnTo>
                <a:lnTo>
                  <a:pt x="1952955" y="3627488"/>
                </a:lnTo>
                <a:lnTo>
                  <a:pt x="1949538" y="3624656"/>
                </a:lnTo>
                <a:close/>
              </a:path>
              <a:path w="9745980" h="4276725" extrusionOk="0">
                <a:moveTo>
                  <a:pt x="1788490" y="3616693"/>
                </a:moveTo>
                <a:lnTo>
                  <a:pt x="1784172" y="3619385"/>
                </a:lnTo>
                <a:lnTo>
                  <a:pt x="1783194" y="3623729"/>
                </a:lnTo>
                <a:lnTo>
                  <a:pt x="1782178" y="3628047"/>
                </a:lnTo>
                <a:lnTo>
                  <a:pt x="1784896" y="3632390"/>
                </a:lnTo>
                <a:lnTo>
                  <a:pt x="1789836" y="3633520"/>
                </a:lnTo>
                <a:lnTo>
                  <a:pt x="1790433" y="3633584"/>
                </a:lnTo>
                <a:lnTo>
                  <a:pt x="1794700" y="3633584"/>
                </a:lnTo>
                <a:lnTo>
                  <a:pt x="1798002" y="3631069"/>
                </a:lnTo>
                <a:lnTo>
                  <a:pt x="1798878" y="3627348"/>
                </a:lnTo>
                <a:lnTo>
                  <a:pt x="1799869" y="3623005"/>
                </a:lnTo>
                <a:lnTo>
                  <a:pt x="1797176" y="3618687"/>
                </a:lnTo>
                <a:lnTo>
                  <a:pt x="1788490" y="3616693"/>
                </a:lnTo>
                <a:close/>
              </a:path>
              <a:path w="9745980" h="4276725" extrusionOk="0">
                <a:moveTo>
                  <a:pt x="1991601" y="3613746"/>
                </a:moveTo>
                <a:lnTo>
                  <a:pt x="1984247" y="3618725"/>
                </a:lnTo>
                <a:lnTo>
                  <a:pt x="1983282" y="3623754"/>
                </a:lnTo>
                <a:lnTo>
                  <a:pt x="1987346" y="3629723"/>
                </a:lnTo>
                <a:lnTo>
                  <a:pt x="1989861" y="3630955"/>
                </a:lnTo>
                <a:lnTo>
                  <a:pt x="1994014" y="3630955"/>
                </a:lnTo>
                <a:lnTo>
                  <a:pt x="1995576" y="3630510"/>
                </a:lnTo>
                <a:lnTo>
                  <a:pt x="2000643" y="3627069"/>
                </a:lnTo>
                <a:lnTo>
                  <a:pt x="2001608" y="3622065"/>
                </a:lnTo>
                <a:lnTo>
                  <a:pt x="1996605" y="3614712"/>
                </a:lnTo>
                <a:lnTo>
                  <a:pt x="1991601" y="3613746"/>
                </a:lnTo>
                <a:close/>
              </a:path>
              <a:path w="9745980" h="4276725" extrusionOk="0">
                <a:moveTo>
                  <a:pt x="1125499" y="3608082"/>
                </a:moveTo>
                <a:lnTo>
                  <a:pt x="1118234" y="3613188"/>
                </a:lnTo>
                <a:lnTo>
                  <a:pt x="1117358" y="3618217"/>
                </a:lnTo>
                <a:lnTo>
                  <a:pt x="1121486" y="3624072"/>
                </a:lnTo>
                <a:lnTo>
                  <a:pt x="1123988" y="3625265"/>
                </a:lnTo>
                <a:lnTo>
                  <a:pt x="1128115" y="3625265"/>
                </a:lnTo>
                <a:lnTo>
                  <a:pt x="1129741" y="3624808"/>
                </a:lnTo>
                <a:lnTo>
                  <a:pt x="1131150" y="3623792"/>
                </a:lnTo>
                <a:lnTo>
                  <a:pt x="1134783" y="3621252"/>
                </a:lnTo>
                <a:lnTo>
                  <a:pt x="1135633" y="3616223"/>
                </a:lnTo>
                <a:lnTo>
                  <a:pt x="1130528" y="3608959"/>
                </a:lnTo>
                <a:lnTo>
                  <a:pt x="1125499" y="3608082"/>
                </a:lnTo>
                <a:close/>
              </a:path>
              <a:path w="9745980" h="4276725" extrusionOk="0">
                <a:moveTo>
                  <a:pt x="4841062" y="3600958"/>
                </a:moveTo>
                <a:lnTo>
                  <a:pt x="4834178" y="3606584"/>
                </a:lnTo>
                <a:lnTo>
                  <a:pt x="4833645" y="3611651"/>
                </a:lnTo>
                <a:lnTo>
                  <a:pt x="4838039" y="3617061"/>
                </a:lnTo>
                <a:lnTo>
                  <a:pt x="4840376" y="3618064"/>
                </a:lnTo>
                <a:lnTo>
                  <a:pt x="4844503" y="3618064"/>
                </a:lnTo>
                <a:lnTo>
                  <a:pt x="4846294" y="3617493"/>
                </a:lnTo>
                <a:lnTo>
                  <a:pt x="4851234" y="3613454"/>
                </a:lnTo>
                <a:lnTo>
                  <a:pt x="4851755" y="3608374"/>
                </a:lnTo>
                <a:lnTo>
                  <a:pt x="4846142" y="3601491"/>
                </a:lnTo>
                <a:lnTo>
                  <a:pt x="4841062" y="3600958"/>
                </a:lnTo>
                <a:close/>
              </a:path>
              <a:path w="9745980" h="4276725" extrusionOk="0">
                <a:moveTo>
                  <a:pt x="1718538" y="3599497"/>
                </a:moveTo>
                <a:lnTo>
                  <a:pt x="1713814" y="3601427"/>
                </a:lnTo>
                <a:lnTo>
                  <a:pt x="1710359" y="3609619"/>
                </a:lnTo>
                <a:lnTo>
                  <a:pt x="1712277" y="3614343"/>
                </a:lnTo>
                <a:lnTo>
                  <a:pt x="1716366" y="3616083"/>
                </a:lnTo>
                <a:lnTo>
                  <a:pt x="1717395" y="3616502"/>
                </a:lnTo>
                <a:lnTo>
                  <a:pt x="1718462" y="3616718"/>
                </a:lnTo>
                <a:lnTo>
                  <a:pt x="1722653" y="3616718"/>
                </a:lnTo>
                <a:lnTo>
                  <a:pt x="1725625" y="3614851"/>
                </a:lnTo>
                <a:lnTo>
                  <a:pt x="1726933" y="3611803"/>
                </a:lnTo>
                <a:lnTo>
                  <a:pt x="1728660" y="3607689"/>
                </a:lnTo>
                <a:lnTo>
                  <a:pt x="1726730" y="3602964"/>
                </a:lnTo>
                <a:lnTo>
                  <a:pt x="1718538" y="3599497"/>
                </a:lnTo>
                <a:close/>
              </a:path>
              <a:path w="9745980" h="4276725" extrusionOk="0">
                <a:moveTo>
                  <a:pt x="1908299" y="3598545"/>
                </a:moveTo>
                <a:lnTo>
                  <a:pt x="1891817" y="3598545"/>
                </a:lnTo>
                <a:lnTo>
                  <a:pt x="1892871" y="3602024"/>
                </a:lnTo>
                <a:lnTo>
                  <a:pt x="1896059" y="3604272"/>
                </a:lnTo>
                <a:lnTo>
                  <a:pt x="1900288" y="3604272"/>
                </a:lnTo>
                <a:lnTo>
                  <a:pt x="1901075" y="3604171"/>
                </a:lnTo>
                <a:lnTo>
                  <a:pt x="1906104" y="3602621"/>
                </a:lnTo>
                <a:lnTo>
                  <a:pt x="1908299" y="3598545"/>
                </a:lnTo>
                <a:close/>
              </a:path>
              <a:path w="9745980" h="4276725" extrusionOk="0">
                <a:moveTo>
                  <a:pt x="1901443" y="3587229"/>
                </a:moveTo>
                <a:lnTo>
                  <a:pt x="1892934" y="3589794"/>
                </a:lnTo>
                <a:lnTo>
                  <a:pt x="1890509" y="3594303"/>
                </a:lnTo>
                <a:lnTo>
                  <a:pt x="1891817" y="3598570"/>
                </a:lnTo>
                <a:lnTo>
                  <a:pt x="1908299" y="3598545"/>
                </a:lnTo>
                <a:lnTo>
                  <a:pt x="1908517" y="3598138"/>
                </a:lnTo>
                <a:lnTo>
                  <a:pt x="1905939" y="3589629"/>
                </a:lnTo>
                <a:lnTo>
                  <a:pt x="1901443" y="3587229"/>
                </a:lnTo>
                <a:close/>
              </a:path>
              <a:path w="9745980" h="4276725" extrusionOk="0">
                <a:moveTo>
                  <a:pt x="1826361" y="3585413"/>
                </a:moveTo>
                <a:lnTo>
                  <a:pt x="1821446" y="3586797"/>
                </a:lnTo>
                <a:lnTo>
                  <a:pt x="1817141" y="3594582"/>
                </a:lnTo>
                <a:lnTo>
                  <a:pt x="1818538" y="3599484"/>
                </a:lnTo>
                <a:lnTo>
                  <a:pt x="1823643" y="3602329"/>
                </a:lnTo>
                <a:lnTo>
                  <a:pt x="1824989" y="3602672"/>
                </a:lnTo>
                <a:lnTo>
                  <a:pt x="1829142" y="3602672"/>
                </a:lnTo>
                <a:lnTo>
                  <a:pt x="1831898" y="3601173"/>
                </a:lnTo>
                <a:lnTo>
                  <a:pt x="1835543" y="3594633"/>
                </a:lnTo>
                <a:lnTo>
                  <a:pt x="1834121" y="3589731"/>
                </a:lnTo>
                <a:lnTo>
                  <a:pt x="1826361" y="3585413"/>
                </a:lnTo>
                <a:close/>
              </a:path>
              <a:path w="9745980" h="4276725" extrusionOk="0">
                <a:moveTo>
                  <a:pt x="1756778" y="3583940"/>
                </a:moveTo>
                <a:lnTo>
                  <a:pt x="1749272" y="3588727"/>
                </a:lnTo>
                <a:lnTo>
                  <a:pt x="1748180" y="3593706"/>
                </a:lnTo>
                <a:lnTo>
                  <a:pt x="1752104" y="3599865"/>
                </a:lnTo>
                <a:lnTo>
                  <a:pt x="1754708" y="3601173"/>
                </a:lnTo>
                <a:lnTo>
                  <a:pt x="1758848" y="3601173"/>
                </a:lnTo>
                <a:lnTo>
                  <a:pt x="1760346" y="3600767"/>
                </a:lnTo>
                <a:lnTo>
                  <a:pt x="1765439" y="3597516"/>
                </a:lnTo>
                <a:lnTo>
                  <a:pt x="1766531" y="3592537"/>
                </a:lnTo>
                <a:lnTo>
                  <a:pt x="1761756" y="3585044"/>
                </a:lnTo>
                <a:lnTo>
                  <a:pt x="1756778" y="3583940"/>
                </a:lnTo>
                <a:close/>
              </a:path>
              <a:path w="9745980" h="4276725" extrusionOk="0">
                <a:moveTo>
                  <a:pt x="1856219" y="3579964"/>
                </a:moveTo>
                <a:lnTo>
                  <a:pt x="1849805" y="3586124"/>
                </a:lnTo>
                <a:lnTo>
                  <a:pt x="1849691" y="3591204"/>
                </a:lnTo>
                <a:lnTo>
                  <a:pt x="1854352" y="3596055"/>
                </a:lnTo>
                <a:lnTo>
                  <a:pt x="1856473" y="3596894"/>
                </a:lnTo>
                <a:lnTo>
                  <a:pt x="1860600" y="3596894"/>
                </a:lnTo>
                <a:lnTo>
                  <a:pt x="1862607" y="3596144"/>
                </a:lnTo>
                <a:lnTo>
                  <a:pt x="1867382" y="3591572"/>
                </a:lnTo>
                <a:lnTo>
                  <a:pt x="1867484" y="3586480"/>
                </a:lnTo>
                <a:lnTo>
                  <a:pt x="1861324" y="3580066"/>
                </a:lnTo>
                <a:lnTo>
                  <a:pt x="1856219" y="3579964"/>
                </a:lnTo>
                <a:close/>
              </a:path>
              <a:path w="9745980" h="4276725" extrusionOk="0">
                <a:moveTo>
                  <a:pt x="4887861" y="3567087"/>
                </a:moveTo>
                <a:lnTo>
                  <a:pt x="4880597" y="3572192"/>
                </a:lnTo>
                <a:lnTo>
                  <a:pt x="4879720" y="3577221"/>
                </a:lnTo>
                <a:lnTo>
                  <a:pt x="4883873" y="3583076"/>
                </a:lnTo>
                <a:lnTo>
                  <a:pt x="4886350" y="3584282"/>
                </a:lnTo>
                <a:lnTo>
                  <a:pt x="4890477" y="3584282"/>
                </a:lnTo>
                <a:lnTo>
                  <a:pt x="4892103" y="3583787"/>
                </a:lnTo>
                <a:lnTo>
                  <a:pt x="4897145" y="3580231"/>
                </a:lnTo>
                <a:lnTo>
                  <a:pt x="4898021" y="3575215"/>
                </a:lnTo>
                <a:lnTo>
                  <a:pt x="4892890" y="3567938"/>
                </a:lnTo>
                <a:lnTo>
                  <a:pt x="4887861" y="3567087"/>
                </a:lnTo>
                <a:close/>
              </a:path>
              <a:path w="9745980" h="4276725" extrusionOk="0">
                <a:moveTo>
                  <a:pt x="1093774" y="3560114"/>
                </a:moveTo>
                <a:lnTo>
                  <a:pt x="1087145" y="3566058"/>
                </a:lnTo>
                <a:lnTo>
                  <a:pt x="1086865" y="3571151"/>
                </a:lnTo>
                <a:lnTo>
                  <a:pt x="1091412" y="3576243"/>
                </a:lnTo>
                <a:lnTo>
                  <a:pt x="1093622" y="3577132"/>
                </a:lnTo>
                <a:lnTo>
                  <a:pt x="1097749" y="3577132"/>
                </a:lnTo>
                <a:lnTo>
                  <a:pt x="1099667" y="3576447"/>
                </a:lnTo>
                <a:lnTo>
                  <a:pt x="1101216" y="3575088"/>
                </a:lnTo>
                <a:lnTo>
                  <a:pt x="1104506" y="3572116"/>
                </a:lnTo>
                <a:lnTo>
                  <a:pt x="1104798" y="3567023"/>
                </a:lnTo>
                <a:lnTo>
                  <a:pt x="1098854" y="3560394"/>
                </a:lnTo>
                <a:lnTo>
                  <a:pt x="1093774" y="3560114"/>
                </a:lnTo>
                <a:close/>
              </a:path>
              <a:path w="9745980" h="4276725" extrusionOk="0">
                <a:moveTo>
                  <a:pt x="653262" y="3531527"/>
                </a:moveTo>
                <a:lnTo>
                  <a:pt x="649541" y="3535032"/>
                </a:lnTo>
                <a:lnTo>
                  <a:pt x="649300" y="3543922"/>
                </a:lnTo>
                <a:lnTo>
                  <a:pt x="652805" y="3547630"/>
                </a:lnTo>
                <a:lnTo>
                  <a:pt x="657237" y="3547757"/>
                </a:lnTo>
                <a:lnTo>
                  <a:pt x="661809" y="3547757"/>
                </a:lnTo>
                <a:lnTo>
                  <a:pt x="665403" y="3544290"/>
                </a:lnTo>
                <a:lnTo>
                  <a:pt x="665505" y="3539921"/>
                </a:lnTo>
                <a:lnTo>
                  <a:pt x="665645" y="3535476"/>
                </a:lnTo>
                <a:lnTo>
                  <a:pt x="662127" y="3531781"/>
                </a:lnTo>
                <a:lnTo>
                  <a:pt x="653262" y="3531527"/>
                </a:lnTo>
                <a:close/>
              </a:path>
              <a:path w="9745980" h="4276725" extrusionOk="0">
                <a:moveTo>
                  <a:pt x="1051814" y="3546767"/>
                </a:moveTo>
                <a:lnTo>
                  <a:pt x="1044879" y="3546767"/>
                </a:lnTo>
                <a:lnTo>
                  <a:pt x="1045819" y="3547135"/>
                </a:lnTo>
                <a:lnTo>
                  <a:pt x="1046784" y="3547313"/>
                </a:lnTo>
                <a:lnTo>
                  <a:pt x="1050975" y="3547313"/>
                </a:lnTo>
                <a:lnTo>
                  <a:pt x="1051814" y="3546767"/>
                </a:lnTo>
                <a:close/>
              </a:path>
              <a:path w="9745980" h="4276725" extrusionOk="0">
                <a:moveTo>
                  <a:pt x="1046403" y="3530130"/>
                </a:moveTo>
                <a:lnTo>
                  <a:pt x="1041768" y="3532251"/>
                </a:lnTo>
                <a:lnTo>
                  <a:pt x="1038618" y="3540569"/>
                </a:lnTo>
                <a:lnTo>
                  <a:pt x="1040714" y="3545205"/>
                </a:lnTo>
                <a:lnTo>
                  <a:pt x="1044879" y="3546792"/>
                </a:lnTo>
                <a:lnTo>
                  <a:pt x="1051814" y="3546767"/>
                </a:lnTo>
                <a:lnTo>
                  <a:pt x="1054036" y="3545319"/>
                </a:lnTo>
                <a:lnTo>
                  <a:pt x="1056843" y="3537940"/>
                </a:lnTo>
                <a:lnTo>
                  <a:pt x="1054747" y="3533292"/>
                </a:lnTo>
                <a:lnTo>
                  <a:pt x="1046403" y="3530130"/>
                </a:lnTo>
                <a:close/>
              </a:path>
              <a:path w="9745980" h="4276725" extrusionOk="0">
                <a:moveTo>
                  <a:pt x="716724" y="3523030"/>
                </a:moveTo>
                <a:lnTo>
                  <a:pt x="708050" y="3524961"/>
                </a:lnTo>
                <a:lnTo>
                  <a:pt x="705332" y="3529279"/>
                </a:lnTo>
                <a:lnTo>
                  <a:pt x="707123" y="3537356"/>
                </a:lnTo>
                <a:lnTo>
                  <a:pt x="710437" y="3539909"/>
                </a:lnTo>
                <a:lnTo>
                  <a:pt x="714717" y="3539909"/>
                </a:lnTo>
                <a:lnTo>
                  <a:pt x="715314" y="3539845"/>
                </a:lnTo>
                <a:lnTo>
                  <a:pt x="720229" y="3538753"/>
                </a:lnTo>
                <a:lnTo>
                  <a:pt x="722972" y="3534460"/>
                </a:lnTo>
                <a:lnTo>
                  <a:pt x="721042" y="3525774"/>
                </a:lnTo>
                <a:lnTo>
                  <a:pt x="716724" y="3523030"/>
                </a:lnTo>
                <a:close/>
              </a:path>
              <a:path w="9745980" h="4276725" extrusionOk="0">
                <a:moveTo>
                  <a:pt x="4911343" y="3517112"/>
                </a:moveTo>
                <a:lnTo>
                  <a:pt x="4906937" y="3519678"/>
                </a:lnTo>
                <a:lnTo>
                  <a:pt x="4904676" y="3528275"/>
                </a:lnTo>
                <a:lnTo>
                  <a:pt x="4907241" y="3532682"/>
                </a:lnTo>
                <a:lnTo>
                  <a:pt x="4912220" y="3534003"/>
                </a:lnTo>
                <a:lnTo>
                  <a:pt x="4912931" y="3534092"/>
                </a:lnTo>
                <a:lnTo>
                  <a:pt x="4917160" y="3534092"/>
                </a:lnTo>
                <a:lnTo>
                  <a:pt x="4920437" y="3531692"/>
                </a:lnTo>
                <a:lnTo>
                  <a:pt x="4922507" y="3523780"/>
                </a:lnTo>
                <a:lnTo>
                  <a:pt x="4919941" y="3519373"/>
                </a:lnTo>
                <a:lnTo>
                  <a:pt x="4911343" y="3517112"/>
                </a:lnTo>
                <a:close/>
              </a:path>
              <a:path w="9745980" h="4276725" extrusionOk="0">
                <a:moveTo>
                  <a:pt x="600100" y="3516744"/>
                </a:moveTo>
                <a:lnTo>
                  <a:pt x="595604" y="3519144"/>
                </a:lnTo>
                <a:lnTo>
                  <a:pt x="593039" y="3527653"/>
                </a:lnTo>
                <a:lnTo>
                  <a:pt x="595464" y="3532162"/>
                </a:lnTo>
                <a:lnTo>
                  <a:pt x="600481" y="3533686"/>
                </a:lnTo>
                <a:lnTo>
                  <a:pt x="601268" y="3533787"/>
                </a:lnTo>
                <a:lnTo>
                  <a:pt x="605485" y="3533787"/>
                </a:lnTo>
                <a:lnTo>
                  <a:pt x="608698" y="3531539"/>
                </a:lnTo>
                <a:lnTo>
                  <a:pt x="611022" y="3523805"/>
                </a:lnTo>
                <a:lnTo>
                  <a:pt x="608634" y="3519309"/>
                </a:lnTo>
                <a:lnTo>
                  <a:pt x="600100" y="3516744"/>
                </a:lnTo>
                <a:close/>
              </a:path>
              <a:path w="9745980" h="4276725" extrusionOk="0">
                <a:moveTo>
                  <a:pt x="772477" y="3509835"/>
                </a:moveTo>
                <a:lnTo>
                  <a:pt x="763816" y="3511854"/>
                </a:lnTo>
                <a:lnTo>
                  <a:pt x="761123" y="3516172"/>
                </a:lnTo>
                <a:lnTo>
                  <a:pt x="762977" y="3524237"/>
                </a:lnTo>
                <a:lnTo>
                  <a:pt x="766292" y="3526726"/>
                </a:lnTo>
                <a:lnTo>
                  <a:pt x="770572" y="3526726"/>
                </a:lnTo>
                <a:lnTo>
                  <a:pt x="771169" y="3526675"/>
                </a:lnTo>
                <a:lnTo>
                  <a:pt x="776109" y="3525520"/>
                </a:lnTo>
                <a:lnTo>
                  <a:pt x="778827" y="3521189"/>
                </a:lnTo>
                <a:lnTo>
                  <a:pt x="776820" y="3512540"/>
                </a:lnTo>
                <a:lnTo>
                  <a:pt x="772477" y="3509835"/>
                </a:lnTo>
                <a:close/>
              </a:path>
              <a:path w="9745980" h="4276725" extrusionOk="0">
                <a:moveTo>
                  <a:pt x="999266" y="3524377"/>
                </a:moveTo>
                <a:lnTo>
                  <a:pt x="992746" y="3524377"/>
                </a:lnTo>
                <a:lnTo>
                  <a:pt x="993584" y="3524656"/>
                </a:lnTo>
                <a:lnTo>
                  <a:pt x="994422" y="3524796"/>
                </a:lnTo>
                <a:lnTo>
                  <a:pt x="998651" y="3524796"/>
                </a:lnTo>
                <a:lnTo>
                  <a:pt x="999266" y="3524377"/>
                </a:lnTo>
                <a:close/>
              </a:path>
              <a:path w="9745980" h="4276725" extrusionOk="0">
                <a:moveTo>
                  <a:pt x="993546" y="3507701"/>
                </a:moveTo>
                <a:lnTo>
                  <a:pt x="988987" y="3510013"/>
                </a:lnTo>
                <a:lnTo>
                  <a:pt x="986205" y="3518458"/>
                </a:lnTo>
                <a:lnTo>
                  <a:pt x="988517" y="3523018"/>
                </a:lnTo>
                <a:lnTo>
                  <a:pt x="992746" y="3524402"/>
                </a:lnTo>
                <a:lnTo>
                  <a:pt x="999266" y="3524377"/>
                </a:lnTo>
                <a:lnTo>
                  <a:pt x="1001801" y="3522649"/>
                </a:lnTo>
                <a:lnTo>
                  <a:pt x="1004303" y="3515029"/>
                </a:lnTo>
                <a:lnTo>
                  <a:pt x="1001991" y="3510483"/>
                </a:lnTo>
                <a:lnTo>
                  <a:pt x="993546" y="3507701"/>
                </a:lnTo>
                <a:close/>
              </a:path>
              <a:path w="9745980" h="4276725" extrusionOk="0">
                <a:moveTo>
                  <a:pt x="545553" y="3499662"/>
                </a:moveTo>
                <a:lnTo>
                  <a:pt x="541007" y="3501999"/>
                </a:lnTo>
                <a:lnTo>
                  <a:pt x="538276" y="3510457"/>
                </a:lnTo>
                <a:lnTo>
                  <a:pt x="540600" y="3514991"/>
                </a:lnTo>
                <a:lnTo>
                  <a:pt x="545655" y="3516617"/>
                </a:lnTo>
                <a:lnTo>
                  <a:pt x="546493" y="3516744"/>
                </a:lnTo>
                <a:lnTo>
                  <a:pt x="550697" y="3516744"/>
                </a:lnTo>
                <a:lnTo>
                  <a:pt x="553859" y="3514572"/>
                </a:lnTo>
                <a:lnTo>
                  <a:pt x="556348" y="3506914"/>
                </a:lnTo>
                <a:lnTo>
                  <a:pt x="554012" y="3502380"/>
                </a:lnTo>
                <a:lnTo>
                  <a:pt x="545553" y="3499662"/>
                </a:lnTo>
                <a:close/>
              </a:path>
              <a:path w="9745980" h="4276725" extrusionOk="0">
                <a:moveTo>
                  <a:pt x="829233" y="3498596"/>
                </a:moveTo>
                <a:lnTo>
                  <a:pt x="820458" y="3500043"/>
                </a:lnTo>
                <a:lnTo>
                  <a:pt x="817486" y="3504196"/>
                </a:lnTo>
                <a:lnTo>
                  <a:pt x="818857" y="3512540"/>
                </a:lnTo>
                <a:lnTo>
                  <a:pt x="822274" y="3515309"/>
                </a:lnTo>
                <a:lnTo>
                  <a:pt x="827023" y="3515296"/>
                </a:lnTo>
                <a:lnTo>
                  <a:pt x="831862" y="3514483"/>
                </a:lnTo>
                <a:lnTo>
                  <a:pt x="834834" y="3510356"/>
                </a:lnTo>
                <a:lnTo>
                  <a:pt x="833373" y="3501567"/>
                </a:lnTo>
                <a:lnTo>
                  <a:pt x="829233" y="3498596"/>
                </a:lnTo>
                <a:close/>
              </a:path>
              <a:path w="9745980" h="4276725" extrusionOk="0">
                <a:moveTo>
                  <a:pt x="937171" y="3492576"/>
                </a:moveTo>
                <a:lnTo>
                  <a:pt x="932980" y="3495471"/>
                </a:lnTo>
                <a:lnTo>
                  <a:pt x="931354" y="3504209"/>
                </a:lnTo>
                <a:lnTo>
                  <a:pt x="934224" y="3508413"/>
                </a:lnTo>
                <a:lnTo>
                  <a:pt x="939101" y="3509327"/>
                </a:lnTo>
                <a:lnTo>
                  <a:pt x="939584" y="3509365"/>
                </a:lnTo>
                <a:lnTo>
                  <a:pt x="943889" y="3509365"/>
                </a:lnTo>
                <a:lnTo>
                  <a:pt x="947267" y="3506647"/>
                </a:lnTo>
                <a:lnTo>
                  <a:pt x="948804" y="3498392"/>
                </a:lnTo>
                <a:lnTo>
                  <a:pt x="945921" y="3494201"/>
                </a:lnTo>
                <a:lnTo>
                  <a:pt x="937171" y="3492576"/>
                </a:lnTo>
                <a:close/>
              </a:path>
              <a:path w="9745980" h="4276725" extrusionOk="0">
                <a:moveTo>
                  <a:pt x="887247" y="3492931"/>
                </a:moveTo>
                <a:lnTo>
                  <a:pt x="878370" y="3493287"/>
                </a:lnTo>
                <a:lnTo>
                  <a:pt x="874902" y="3497033"/>
                </a:lnTo>
                <a:lnTo>
                  <a:pt x="875271" y="3505796"/>
                </a:lnTo>
                <a:lnTo>
                  <a:pt x="878839" y="3509200"/>
                </a:lnTo>
                <a:lnTo>
                  <a:pt x="883475" y="3509200"/>
                </a:lnTo>
                <a:lnTo>
                  <a:pt x="887907" y="3509010"/>
                </a:lnTo>
                <a:lnTo>
                  <a:pt x="891374" y="3505263"/>
                </a:lnTo>
                <a:lnTo>
                  <a:pt x="891171" y="3500818"/>
                </a:lnTo>
                <a:lnTo>
                  <a:pt x="891006" y="3496373"/>
                </a:lnTo>
                <a:lnTo>
                  <a:pt x="887247" y="3492931"/>
                </a:lnTo>
                <a:close/>
              </a:path>
              <a:path w="9745980" h="4276725" extrusionOk="0">
                <a:moveTo>
                  <a:pt x="491375" y="3481463"/>
                </a:moveTo>
                <a:lnTo>
                  <a:pt x="486803" y="3483686"/>
                </a:lnTo>
                <a:lnTo>
                  <a:pt x="483869" y="3492068"/>
                </a:lnTo>
                <a:lnTo>
                  <a:pt x="486105" y="3496665"/>
                </a:lnTo>
                <a:lnTo>
                  <a:pt x="491172" y="3498418"/>
                </a:lnTo>
                <a:lnTo>
                  <a:pt x="492061" y="3498570"/>
                </a:lnTo>
                <a:lnTo>
                  <a:pt x="496277" y="3498570"/>
                </a:lnTo>
                <a:lnTo>
                  <a:pt x="499402" y="3496500"/>
                </a:lnTo>
                <a:lnTo>
                  <a:pt x="502005" y="3488944"/>
                </a:lnTo>
                <a:lnTo>
                  <a:pt x="499783" y="3484372"/>
                </a:lnTo>
                <a:lnTo>
                  <a:pt x="491375" y="3481463"/>
                </a:lnTo>
                <a:close/>
              </a:path>
              <a:path w="9745980" h="4276725" extrusionOk="0">
                <a:moveTo>
                  <a:pt x="437730" y="3461918"/>
                </a:moveTo>
                <a:lnTo>
                  <a:pt x="433069" y="3464039"/>
                </a:lnTo>
                <a:lnTo>
                  <a:pt x="429920" y="3472357"/>
                </a:lnTo>
                <a:lnTo>
                  <a:pt x="432041" y="3476993"/>
                </a:lnTo>
                <a:lnTo>
                  <a:pt x="437133" y="3478923"/>
                </a:lnTo>
                <a:lnTo>
                  <a:pt x="438086" y="3479088"/>
                </a:lnTo>
                <a:lnTo>
                  <a:pt x="442302" y="3479088"/>
                </a:lnTo>
                <a:lnTo>
                  <a:pt x="445363" y="3477094"/>
                </a:lnTo>
                <a:lnTo>
                  <a:pt x="448144" y="3469703"/>
                </a:lnTo>
                <a:lnTo>
                  <a:pt x="446049" y="3465055"/>
                </a:lnTo>
                <a:lnTo>
                  <a:pt x="441883" y="3463505"/>
                </a:lnTo>
                <a:lnTo>
                  <a:pt x="437730" y="3461918"/>
                </a:lnTo>
                <a:close/>
              </a:path>
              <a:path w="9745980" h="4276725" extrusionOk="0">
                <a:moveTo>
                  <a:pt x="4923726" y="3461423"/>
                </a:moveTo>
                <a:lnTo>
                  <a:pt x="4919446" y="3464229"/>
                </a:lnTo>
                <a:lnTo>
                  <a:pt x="4917617" y="3472929"/>
                </a:lnTo>
                <a:lnTo>
                  <a:pt x="4920386" y="3477183"/>
                </a:lnTo>
                <a:lnTo>
                  <a:pt x="4925313" y="3478237"/>
                </a:lnTo>
                <a:lnTo>
                  <a:pt x="4925872" y="3478301"/>
                </a:lnTo>
                <a:lnTo>
                  <a:pt x="4930139" y="3478301"/>
                </a:lnTo>
                <a:lnTo>
                  <a:pt x="4933480" y="3475685"/>
                </a:lnTo>
                <a:lnTo>
                  <a:pt x="4935207" y="3467544"/>
                </a:lnTo>
                <a:lnTo>
                  <a:pt x="4932425" y="3463264"/>
                </a:lnTo>
                <a:lnTo>
                  <a:pt x="4923726" y="3461423"/>
                </a:lnTo>
                <a:close/>
              </a:path>
              <a:path w="9745980" h="4276725" extrusionOk="0">
                <a:moveTo>
                  <a:pt x="384721" y="3440899"/>
                </a:moveTo>
                <a:lnTo>
                  <a:pt x="379996" y="3442868"/>
                </a:lnTo>
                <a:lnTo>
                  <a:pt x="376618" y="3451072"/>
                </a:lnTo>
                <a:lnTo>
                  <a:pt x="378574" y="3455784"/>
                </a:lnTo>
                <a:lnTo>
                  <a:pt x="383692" y="3457892"/>
                </a:lnTo>
                <a:lnTo>
                  <a:pt x="384733" y="3458095"/>
                </a:lnTo>
                <a:lnTo>
                  <a:pt x="388912" y="3458095"/>
                </a:lnTo>
                <a:lnTo>
                  <a:pt x="391921" y="3456216"/>
                </a:lnTo>
                <a:lnTo>
                  <a:pt x="394893" y="3449002"/>
                </a:lnTo>
                <a:lnTo>
                  <a:pt x="392925" y="3444303"/>
                </a:lnTo>
                <a:lnTo>
                  <a:pt x="384721" y="3440899"/>
                </a:lnTo>
                <a:close/>
              </a:path>
              <a:path w="9745980" h="4276725" extrusionOk="0">
                <a:moveTo>
                  <a:pt x="332435" y="3418166"/>
                </a:moveTo>
                <a:lnTo>
                  <a:pt x="327654" y="3419983"/>
                </a:lnTo>
                <a:lnTo>
                  <a:pt x="323989" y="3428072"/>
                </a:lnTo>
                <a:lnTo>
                  <a:pt x="325780" y="3432835"/>
                </a:lnTo>
                <a:lnTo>
                  <a:pt x="330911" y="3435172"/>
                </a:lnTo>
                <a:lnTo>
                  <a:pt x="332054" y="3435388"/>
                </a:lnTo>
                <a:lnTo>
                  <a:pt x="336219" y="3435388"/>
                </a:lnTo>
                <a:lnTo>
                  <a:pt x="339153" y="3433622"/>
                </a:lnTo>
                <a:lnTo>
                  <a:pt x="342341" y="3426587"/>
                </a:lnTo>
                <a:lnTo>
                  <a:pt x="340537" y="3421849"/>
                </a:lnTo>
                <a:lnTo>
                  <a:pt x="336470" y="3419970"/>
                </a:lnTo>
                <a:lnTo>
                  <a:pt x="332435" y="3418166"/>
                </a:lnTo>
                <a:close/>
              </a:path>
              <a:path w="9745980" h="4276725" extrusionOk="0">
                <a:moveTo>
                  <a:pt x="4935512" y="3405289"/>
                </a:moveTo>
                <a:lnTo>
                  <a:pt x="4931194" y="3407994"/>
                </a:lnTo>
                <a:lnTo>
                  <a:pt x="4929200" y="3416668"/>
                </a:lnTo>
                <a:lnTo>
                  <a:pt x="4931917" y="3420986"/>
                </a:lnTo>
                <a:lnTo>
                  <a:pt x="4936858" y="3422129"/>
                </a:lnTo>
                <a:lnTo>
                  <a:pt x="4937455" y="3422180"/>
                </a:lnTo>
                <a:lnTo>
                  <a:pt x="4941735" y="3422180"/>
                </a:lnTo>
                <a:lnTo>
                  <a:pt x="4945049" y="3419665"/>
                </a:lnTo>
                <a:lnTo>
                  <a:pt x="4946891" y="3411601"/>
                </a:lnTo>
                <a:lnTo>
                  <a:pt x="4944198" y="3407283"/>
                </a:lnTo>
                <a:lnTo>
                  <a:pt x="4935512" y="3405289"/>
                </a:lnTo>
                <a:close/>
              </a:path>
              <a:path w="9745980" h="4276725" extrusionOk="0">
                <a:moveTo>
                  <a:pt x="281050" y="3393554"/>
                </a:moveTo>
                <a:lnTo>
                  <a:pt x="276212" y="3395167"/>
                </a:lnTo>
                <a:lnTo>
                  <a:pt x="272237" y="3403117"/>
                </a:lnTo>
                <a:lnTo>
                  <a:pt x="273837" y="3407943"/>
                </a:lnTo>
                <a:lnTo>
                  <a:pt x="278980" y="3410508"/>
                </a:lnTo>
                <a:lnTo>
                  <a:pt x="280212" y="3410788"/>
                </a:lnTo>
                <a:lnTo>
                  <a:pt x="284365" y="3410788"/>
                </a:lnTo>
                <a:lnTo>
                  <a:pt x="287210" y="3409162"/>
                </a:lnTo>
                <a:lnTo>
                  <a:pt x="290601" y="3402342"/>
                </a:lnTo>
                <a:lnTo>
                  <a:pt x="289001" y="3397529"/>
                </a:lnTo>
                <a:lnTo>
                  <a:pt x="281050" y="3393554"/>
                </a:lnTo>
                <a:close/>
              </a:path>
              <a:path w="9745980" h="4276725" extrusionOk="0">
                <a:moveTo>
                  <a:pt x="230695" y="3366884"/>
                </a:moveTo>
                <a:lnTo>
                  <a:pt x="225793" y="3368306"/>
                </a:lnTo>
                <a:lnTo>
                  <a:pt x="223659" y="3372192"/>
                </a:lnTo>
                <a:lnTo>
                  <a:pt x="221487" y="3376091"/>
                </a:lnTo>
                <a:lnTo>
                  <a:pt x="222910" y="3380981"/>
                </a:lnTo>
                <a:lnTo>
                  <a:pt x="228041" y="3383826"/>
                </a:lnTo>
                <a:lnTo>
                  <a:pt x="229361" y="3384143"/>
                </a:lnTo>
                <a:lnTo>
                  <a:pt x="233514" y="3384143"/>
                </a:lnTo>
                <a:lnTo>
                  <a:pt x="236270" y="3382645"/>
                </a:lnTo>
                <a:lnTo>
                  <a:pt x="239877" y="3376091"/>
                </a:lnTo>
                <a:lnTo>
                  <a:pt x="238467" y="3371189"/>
                </a:lnTo>
                <a:lnTo>
                  <a:pt x="230695" y="3366884"/>
                </a:lnTo>
                <a:close/>
              </a:path>
              <a:path w="9745980" h="4276725" extrusionOk="0">
                <a:moveTo>
                  <a:pt x="5052009" y="3364217"/>
                </a:moveTo>
                <a:lnTo>
                  <a:pt x="5043690" y="3367341"/>
                </a:lnTo>
                <a:lnTo>
                  <a:pt x="5041569" y="3372002"/>
                </a:lnTo>
                <a:lnTo>
                  <a:pt x="5044376" y="3379381"/>
                </a:lnTo>
                <a:lnTo>
                  <a:pt x="5047437" y="3381362"/>
                </a:lnTo>
                <a:lnTo>
                  <a:pt x="5051628" y="3381362"/>
                </a:lnTo>
                <a:lnTo>
                  <a:pt x="5052593" y="3381197"/>
                </a:lnTo>
                <a:lnTo>
                  <a:pt x="5057698" y="3379266"/>
                </a:lnTo>
                <a:lnTo>
                  <a:pt x="5059794" y="3374631"/>
                </a:lnTo>
                <a:lnTo>
                  <a:pt x="5056644" y="3366312"/>
                </a:lnTo>
                <a:lnTo>
                  <a:pt x="5052009" y="3364217"/>
                </a:lnTo>
                <a:close/>
              </a:path>
              <a:path w="9745980" h="4276725" extrusionOk="0">
                <a:moveTo>
                  <a:pt x="5000002" y="3353866"/>
                </a:moveTo>
                <a:lnTo>
                  <a:pt x="4996586" y="3356737"/>
                </a:lnTo>
                <a:lnTo>
                  <a:pt x="4993157" y="3359581"/>
                </a:lnTo>
                <a:lnTo>
                  <a:pt x="4992712" y="3364636"/>
                </a:lnTo>
                <a:lnTo>
                  <a:pt x="4997157" y="3369970"/>
                </a:lnTo>
                <a:lnTo>
                  <a:pt x="4999443" y="3370948"/>
                </a:lnTo>
                <a:lnTo>
                  <a:pt x="5003571" y="3370948"/>
                </a:lnTo>
                <a:lnTo>
                  <a:pt x="5005400" y="3370351"/>
                </a:lnTo>
                <a:lnTo>
                  <a:pt x="5006886" y="3369094"/>
                </a:lnTo>
                <a:lnTo>
                  <a:pt x="5010315" y="3366249"/>
                </a:lnTo>
                <a:lnTo>
                  <a:pt x="5010784" y="3361156"/>
                </a:lnTo>
                <a:lnTo>
                  <a:pt x="5007914" y="3357740"/>
                </a:lnTo>
                <a:lnTo>
                  <a:pt x="5005069" y="3354311"/>
                </a:lnTo>
                <a:lnTo>
                  <a:pt x="5000002" y="3353866"/>
                </a:lnTo>
                <a:close/>
              </a:path>
              <a:path w="9745980" h="4276725" extrusionOk="0">
                <a:moveTo>
                  <a:pt x="4957127" y="3350996"/>
                </a:moveTo>
                <a:lnTo>
                  <a:pt x="4952187" y="3352215"/>
                </a:lnTo>
                <a:lnTo>
                  <a:pt x="4947589" y="3359835"/>
                </a:lnTo>
                <a:lnTo>
                  <a:pt x="4948808" y="3364788"/>
                </a:lnTo>
                <a:lnTo>
                  <a:pt x="4953927" y="3367874"/>
                </a:lnTo>
                <a:lnTo>
                  <a:pt x="4955362" y="3368255"/>
                </a:lnTo>
                <a:lnTo>
                  <a:pt x="4959502" y="3368255"/>
                </a:lnTo>
                <a:lnTo>
                  <a:pt x="4962156" y="3366871"/>
                </a:lnTo>
                <a:lnTo>
                  <a:pt x="4965966" y="3360559"/>
                </a:lnTo>
                <a:lnTo>
                  <a:pt x="4964747" y="3355594"/>
                </a:lnTo>
                <a:lnTo>
                  <a:pt x="4957127" y="3350996"/>
                </a:lnTo>
                <a:close/>
              </a:path>
              <a:path w="9745980" h="4276725" extrusionOk="0">
                <a:moveTo>
                  <a:pt x="181546" y="3338080"/>
                </a:moveTo>
                <a:lnTo>
                  <a:pt x="176606" y="3339287"/>
                </a:lnTo>
                <a:lnTo>
                  <a:pt x="171945" y="3346869"/>
                </a:lnTo>
                <a:lnTo>
                  <a:pt x="173151" y="3351809"/>
                </a:lnTo>
                <a:lnTo>
                  <a:pt x="176923" y="3354146"/>
                </a:lnTo>
                <a:lnTo>
                  <a:pt x="178257" y="3354933"/>
                </a:lnTo>
                <a:lnTo>
                  <a:pt x="179704" y="3355314"/>
                </a:lnTo>
                <a:lnTo>
                  <a:pt x="183832" y="3355314"/>
                </a:lnTo>
                <a:lnTo>
                  <a:pt x="186486" y="3353943"/>
                </a:lnTo>
                <a:lnTo>
                  <a:pt x="190334" y="3347681"/>
                </a:lnTo>
                <a:lnTo>
                  <a:pt x="189141" y="3342728"/>
                </a:lnTo>
                <a:lnTo>
                  <a:pt x="181546" y="3338080"/>
                </a:lnTo>
                <a:close/>
              </a:path>
              <a:path w="9745980" h="4276725" extrusionOk="0">
                <a:moveTo>
                  <a:pt x="5096573" y="3329076"/>
                </a:moveTo>
                <a:lnTo>
                  <a:pt x="5091506" y="3329660"/>
                </a:lnTo>
                <a:lnTo>
                  <a:pt x="5085968" y="3336632"/>
                </a:lnTo>
                <a:lnTo>
                  <a:pt x="5086540" y="3341700"/>
                </a:lnTo>
                <a:lnTo>
                  <a:pt x="5091506" y="3345637"/>
                </a:lnTo>
                <a:lnTo>
                  <a:pt x="5093284" y="3346208"/>
                </a:lnTo>
                <a:lnTo>
                  <a:pt x="5097411" y="3346208"/>
                </a:lnTo>
                <a:lnTo>
                  <a:pt x="5099761" y="3345167"/>
                </a:lnTo>
                <a:lnTo>
                  <a:pt x="5104129" y="3339693"/>
                </a:lnTo>
                <a:lnTo>
                  <a:pt x="5103545" y="3334613"/>
                </a:lnTo>
                <a:lnTo>
                  <a:pt x="5096573" y="3329076"/>
                </a:lnTo>
                <a:close/>
              </a:path>
              <a:path w="9745980" h="4276725" extrusionOk="0">
                <a:moveTo>
                  <a:pt x="133794" y="3307041"/>
                </a:moveTo>
                <a:lnTo>
                  <a:pt x="128790" y="3307994"/>
                </a:lnTo>
                <a:lnTo>
                  <a:pt x="123786" y="3315347"/>
                </a:lnTo>
                <a:lnTo>
                  <a:pt x="124752" y="3320351"/>
                </a:lnTo>
                <a:lnTo>
                  <a:pt x="129819" y="3323805"/>
                </a:lnTo>
                <a:lnTo>
                  <a:pt x="131381" y="3324250"/>
                </a:lnTo>
                <a:lnTo>
                  <a:pt x="135534" y="3324250"/>
                </a:lnTo>
                <a:lnTo>
                  <a:pt x="138048" y="3323005"/>
                </a:lnTo>
                <a:lnTo>
                  <a:pt x="142112" y="3317049"/>
                </a:lnTo>
                <a:lnTo>
                  <a:pt x="141160" y="3312045"/>
                </a:lnTo>
                <a:lnTo>
                  <a:pt x="133794" y="3307041"/>
                </a:lnTo>
                <a:close/>
              </a:path>
              <a:path w="9745980" h="4276725" extrusionOk="0">
                <a:moveTo>
                  <a:pt x="5126278" y="3280905"/>
                </a:moveTo>
                <a:lnTo>
                  <a:pt x="5121376" y="3282289"/>
                </a:lnTo>
                <a:lnTo>
                  <a:pt x="5117045" y="3290062"/>
                </a:lnTo>
                <a:lnTo>
                  <a:pt x="5118430" y="3294976"/>
                </a:lnTo>
                <a:lnTo>
                  <a:pt x="5123535" y="3297834"/>
                </a:lnTo>
                <a:lnTo>
                  <a:pt x="5124881" y="3298164"/>
                </a:lnTo>
                <a:lnTo>
                  <a:pt x="5129060" y="3298164"/>
                </a:lnTo>
                <a:lnTo>
                  <a:pt x="5131790" y="3296678"/>
                </a:lnTo>
                <a:lnTo>
                  <a:pt x="5135435" y="3290163"/>
                </a:lnTo>
                <a:lnTo>
                  <a:pt x="5134038" y="3285248"/>
                </a:lnTo>
                <a:lnTo>
                  <a:pt x="5126278" y="3280905"/>
                </a:lnTo>
                <a:close/>
              </a:path>
              <a:path w="9745980" h="4276725" extrusionOk="0">
                <a:moveTo>
                  <a:pt x="87655" y="3273755"/>
                </a:moveTo>
                <a:lnTo>
                  <a:pt x="82600" y="3274466"/>
                </a:lnTo>
                <a:lnTo>
                  <a:pt x="77241" y="3281591"/>
                </a:lnTo>
                <a:lnTo>
                  <a:pt x="77965" y="3286633"/>
                </a:lnTo>
                <a:lnTo>
                  <a:pt x="82969" y="3290404"/>
                </a:lnTo>
                <a:lnTo>
                  <a:pt x="84658" y="3290925"/>
                </a:lnTo>
                <a:lnTo>
                  <a:pt x="88785" y="3290925"/>
                </a:lnTo>
                <a:lnTo>
                  <a:pt x="91198" y="3289820"/>
                </a:lnTo>
                <a:lnTo>
                  <a:pt x="95453" y="3284156"/>
                </a:lnTo>
                <a:lnTo>
                  <a:pt x="94754" y="3279101"/>
                </a:lnTo>
                <a:lnTo>
                  <a:pt x="87655" y="3273755"/>
                </a:lnTo>
                <a:close/>
              </a:path>
              <a:path w="9745980" h="4276725" extrusionOk="0">
                <a:moveTo>
                  <a:pt x="5152072" y="3247123"/>
                </a:moveTo>
                <a:lnTo>
                  <a:pt x="5145265" y="3252825"/>
                </a:lnTo>
                <a:lnTo>
                  <a:pt x="5144846" y="3257918"/>
                </a:lnTo>
                <a:lnTo>
                  <a:pt x="5149291" y="3263201"/>
                </a:lnTo>
                <a:lnTo>
                  <a:pt x="5151577" y="3264179"/>
                </a:lnTo>
                <a:lnTo>
                  <a:pt x="5155704" y="3264179"/>
                </a:lnTo>
                <a:lnTo>
                  <a:pt x="5157546" y="3263557"/>
                </a:lnTo>
                <a:lnTo>
                  <a:pt x="5159032" y="3262274"/>
                </a:lnTo>
                <a:lnTo>
                  <a:pt x="5162461" y="3259429"/>
                </a:lnTo>
                <a:lnTo>
                  <a:pt x="5162892" y="3254349"/>
                </a:lnTo>
                <a:lnTo>
                  <a:pt x="5157152" y="3247542"/>
                </a:lnTo>
                <a:lnTo>
                  <a:pt x="5152072" y="3247123"/>
                </a:lnTo>
                <a:close/>
              </a:path>
              <a:path w="9745980" h="4276725" extrusionOk="0">
                <a:moveTo>
                  <a:pt x="43192" y="3238246"/>
                </a:moveTo>
                <a:lnTo>
                  <a:pt x="38125" y="3238715"/>
                </a:lnTo>
                <a:lnTo>
                  <a:pt x="32435" y="3245535"/>
                </a:lnTo>
                <a:lnTo>
                  <a:pt x="32892" y="3250603"/>
                </a:lnTo>
                <a:lnTo>
                  <a:pt x="36309" y="3253473"/>
                </a:lnTo>
                <a:lnTo>
                  <a:pt x="37807" y="3254705"/>
                </a:lnTo>
                <a:lnTo>
                  <a:pt x="39623" y="3255327"/>
                </a:lnTo>
                <a:lnTo>
                  <a:pt x="43751" y="3255327"/>
                </a:lnTo>
                <a:lnTo>
                  <a:pt x="46037" y="3254349"/>
                </a:lnTo>
                <a:lnTo>
                  <a:pt x="47650" y="3252444"/>
                </a:lnTo>
                <a:lnTo>
                  <a:pt x="50482" y="3249015"/>
                </a:lnTo>
                <a:lnTo>
                  <a:pt x="50037" y="3243948"/>
                </a:lnTo>
                <a:lnTo>
                  <a:pt x="43192" y="3238246"/>
                </a:lnTo>
                <a:close/>
              </a:path>
              <a:path w="9745980" h="4276725" extrusionOk="0">
                <a:moveTo>
                  <a:pt x="46621" y="3241090"/>
                </a:moveTo>
                <a:close/>
              </a:path>
              <a:path w="9745980" h="4276725" extrusionOk="0">
                <a:moveTo>
                  <a:pt x="5191544" y="3227387"/>
                </a:moveTo>
                <a:lnTo>
                  <a:pt x="5186857" y="3229406"/>
                </a:lnTo>
                <a:lnTo>
                  <a:pt x="5183568" y="3237661"/>
                </a:lnTo>
                <a:lnTo>
                  <a:pt x="5185600" y="3242348"/>
                </a:lnTo>
                <a:lnTo>
                  <a:pt x="5190705" y="3244380"/>
                </a:lnTo>
                <a:lnTo>
                  <a:pt x="5191709" y="3244570"/>
                </a:lnTo>
                <a:lnTo>
                  <a:pt x="5195900" y="3244570"/>
                </a:lnTo>
                <a:lnTo>
                  <a:pt x="5198922" y="3242652"/>
                </a:lnTo>
                <a:lnTo>
                  <a:pt x="5201831" y="3235363"/>
                </a:lnTo>
                <a:lnTo>
                  <a:pt x="5199811" y="3230676"/>
                </a:lnTo>
                <a:lnTo>
                  <a:pt x="5191544" y="3227387"/>
                </a:lnTo>
                <a:close/>
              </a:path>
              <a:path w="9745980" h="4276725" extrusionOk="0">
                <a:moveTo>
                  <a:pt x="596" y="3200539"/>
                </a:moveTo>
                <a:lnTo>
                  <a:pt x="0" y="3200565"/>
                </a:lnTo>
                <a:lnTo>
                  <a:pt x="0" y="3217545"/>
                </a:lnTo>
                <a:lnTo>
                  <a:pt x="571" y="3217545"/>
                </a:lnTo>
                <a:lnTo>
                  <a:pt x="2730" y="3216668"/>
                </a:lnTo>
                <a:lnTo>
                  <a:pt x="7327" y="3211677"/>
                </a:lnTo>
                <a:lnTo>
                  <a:pt x="7137" y="3206572"/>
                </a:lnTo>
                <a:lnTo>
                  <a:pt x="596" y="3200539"/>
                </a:lnTo>
                <a:close/>
              </a:path>
              <a:path w="9745980" h="4276725" extrusionOk="0">
                <a:moveTo>
                  <a:pt x="5207901" y="3172828"/>
                </a:moveTo>
                <a:lnTo>
                  <a:pt x="5203431" y="3175266"/>
                </a:lnTo>
                <a:lnTo>
                  <a:pt x="5200929" y="3183801"/>
                </a:lnTo>
                <a:lnTo>
                  <a:pt x="5203367" y="3188284"/>
                </a:lnTo>
                <a:lnTo>
                  <a:pt x="5208396" y="3189757"/>
                </a:lnTo>
                <a:lnTo>
                  <a:pt x="5209158" y="3189871"/>
                </a:lnTo>
                <a:lnTo>
                  <a:pt x="5213375" y="3189871"/>
                </a:lnTo>
                <a:lnTo>
                  <a:pt x="5216575" y="3187585"/>
                </a:lnTo>
                <a:lnTo>
                  <a:pt x="5217715" y="3183801"/>
                </a:lnTo>
                <a:lnTo>
                  <a:pt x="5218874" y="3179826"/>
                </a:lnTo>
                <a:lnTo>
                  <a:pt x="5216436" y="3175355"/>
                </a:lnTo>
                <a:lnTo>
                  <a:pt x="5207901" y="3172828"/>
                </a:lnTo>
                <a:close/>
              </a:path>
              <a:path w="9745980" h="4276725" extrusionOk="0">
                <a:moveTo>
                  <a:pt x="5229732" y="3118751"/>
                </a:moveTo>
                <a:lnTo>
                  <a:pt x="5224767" y="3119945"/>
                </a:lnTo>
                <a:lnTo>
                  <a:pt x="5220131" y="3127540"/>
                </a:lnTo>
                <a:lnTo>
                  <a:pt x="5221325" y="3132480"/>
                </a:lnTo>
                <a:lnTo>
                  <a:pt x="5226443" y="3135617"/>
                </a:lnTo>
                <a:lnTo>
                  <a:pt x="5227891" y="3135985"/>
                </a:lnTo>
                <a:lnTo>
                  <a:pt x="5232018" y="3135985"/>
                </a:lnTo>
                <a:lnTo>
                  <a:pt x="5234673" y="3134614"/>
                </a:lnTo>
                <a:lnTo>
                  <a:pt x="5238521" y="3128352"/>
                </a:lnTo>
                <a:lnTo>
                  <a:pt x="5237327" y="3123387"/>
                </a:lnTo>
                <a:lnTo>
                  <a:pt x="5229732" y="3118751"/>
                </a:lnTo>
                <a:close/>
              </a:path>
              <a:path w="9745980" h="4276725" extrusionOk="0">
                <a:moveTo>
                  <a:pt x="5255183" y="3093732"/>
                </a:moveTo>
                <a:lnTo>
                  <a:pt x="5250649" y="3096044"/>
                </a:lnTo>
                <a:lnTo>
                  <a:pt x="5247906" y="3104515"/>
                </a:lnTo>
                <a:lnTo>
                  <a:pt x="5250218" y="3109036"/>
                </a:lnTo>
                <a:lnTo>
                  <a:pt x="5255272" y="3110687"/>
                </a:lnTo>
                <a:lnTo>
                  <a:pt x="5256123" y="3110814"/>
                </a:lnTo>
                <a:lnTo>
                  <a:pt x="5260339" y="3110814"/>
                </a:lnTo>
                <a:lnTo>
                  <a:pt x="5263502" y="3108629"/>
                </a:lnTo>
                <a:lnTo>
                  <a:pt x="5265953" y="3100997"/>
                </a:lnTo>
                <a:lnTo>
                  <a:pt x="5263654" y="3096463"/>
                </a:lnTo>
                <a:lnTo>
                  <a:pt x="5255183" y="3093732"/>
                </a:lnTo>
                <a:close/>
              </a:path>
              <a:path w="9745980" h="4276725" extrusionOk="0">
                <a:moveTo>
                  <a:pt x="5281117" y="3044863"/>
                </a:moveTo>
                <a:lnTo>
                  <a:pt x="5276354" y="3046666"/>
                </a:lnTo>
                <a:lnTo>
                  <a:pt x="5272671" y="3054743"/>
                </a:lnTo>
                <a:lnTo>
                  <a:pt x="5274449" y="3059518"/>
                </a:lnTo>
                <a:lnTo>
                  <a:pt x="5279580" y="3061868"/>
                </a:lnTo>
                <a:lnTo>
                  <a:pt x="5280710" y="3062097"/>
                </a:lnTo>
                <a:lnTo>
                  <a:pt x="5284889" y="3062097"/>
                </a:lnTo>
                <a:lnTo>
                  <a:pt x="5287810" y="3060344"/>
                </a:lnTo>
                <a:lnTo>
                  <a:pt x="5290997" y="3053321"/>
                </a:lnTo>
                <a:lnTo>
                  <a:pt x="5289219" y="3048546"/>
                </a:lnTo>
                <a:lnTo>
                  <a:pt x="5281117" y="3044863"/>
                </a:lnTo>
                <a:close/>
              </a:path>
              <a:path w="9745980" h="4276725" extrusionOk="0">
                <a:moveTo>
                  <a:pt x="5310644" y="3019183"/>
                </a:moveTo>
                <a:lnTo>
                  <a:pt x="5303786" y="3024835"/>
                </a:lnTo>
                <a:lnTo>
                  <a:pt x="5303291" y="3029915"/>
                </a:lnTo>
                <a:lnTo>
                  <a:pt x="5307723" y="3035261"/>
                </a:lnTo>
                <a:lnTo>
                  <a:pt x="5310035" y="3036265"/>
                </a:lnTo>
                <a:lnTo>
                  <a:pt x="5314162" y="3036265"/>
                </a:lnTo>
                <a:lnTo>
                  <a:pt x="5315978" y="3035668"/>
                </a:lnTo>
                <a:lnTo>
                  <a:pt x="5320893" y="3031591"/>
                </a:lnTo>
                <a:lnTo>
                  <a:pt x="5321388" y="3026524"/>
                </a:lnTo>
                <a:lnTo>
                  <a:pt x="5315724" y="3019653"/>
                </a:lnTo>
                <a:lnTo>
                  <a:pt x="5310644" y="3019183"/>
                </a:lnTo>
                <a:close/>
              </a:path>
              <a:path w="9745980" h="4276725" extrusionOk="0">
                <a:moveTo>
                  <a:pt x="5365419" y="2994406"/>
                </a:moveTo>
                <a:lnTo>
                  <a:pt x="5360301" y="2994469"/>
                </a:lnTo>
                <a:lnTo>
                  <a:pt x="5354104" y="3000857"/>
                </a:lnTo>
                <a:lnTo>
                  <a:pt x="5354192" y="3005950"/>
                </a:lnTo>
                <a:lnTo>
                  <a:pt x="5358930" y="3010560"/>
                </a:lnTo>
                <a:lnTo>
                  <a:pt x="5360962" y="3011335"/>
                </a:lnTo>
                <a:lnTo>
                  <a:pt x="5365076" y="3011335"/>
                </a:lnTo>
                <a:lnTo>
                  <a:pt x="5367172" y="3010496"/>
                </a:lnTo>
                <a:lnTo>
                  <a:pt x="5371845" y="3005696"/>
                </a:lnTo>
                <a:lnTo>
                  <a:pt x="5371782" y="3000603"/>
                </a:lnTo>
                <a:lnTo>
                  <a:pt x="5365419" y="2994406"/>
                </a:lnTo>
                <a:close/>
              </a:path>
              <a:path w="9745980" h="4276725" extrusionOk="0">
                <a:moveTo>
                  <a:pt x="5389664" y="2943847"/>
                </a:moveTo>
                <a:lnTo>
                  <a:pt x="5384698" y="2945028"/>
                </a:lnTo>
                <a:lnTo>
                  <a:pt x="5380037" y="2952597"/>
                </a:lnTo>
                <a:lnTo>
                  <a:pt x="5381193" y="2957550"/>
                </a:lnTo>
                <a:lnTo>
                  <a:pt x="5384977" y="2959912"/>
                </a:lnTo>
                <a:lnTo>
                  <a:pt x="5386311" y="2960700"/>
                </a:lnTo>
                <a:lnTo>
                  <a:pt x="5387759" y="2961106"/>
                </a:lnTo>
                <a:lnTo>
                  <a:pt x="5391911" y="2961106"/>
                </a:lnTo>
                <a:lnTo>
                  <a:pt x="5394566" y="2959735"/>
                </a:lnTo>
                <a:lnTo>
                  <a:pt x="5398414" y="2953473"/>
                </a:lnTo>
                <a:lnTo>
                  <a:pt x="5397233" y="2948508"/>
                </a:lnTo>
                <a:lnTo>
                  <a:pt x="5389664" y="2943847"/>
                </a:lnTo>
                <a:close/>
              </a:path>
              <a:path w="9745980" h="4276725" extrusionOk="0">
                <a:moveTo>
                  <a:pt x="5428907" y="2905633"/>
                </a:moveTo>
                <a:lnTo>
                  <a:pt x="5424119" y="2907385"/>
                </a:lnTo>
                <a:lnTo>
                  <a:pt x="5422277" y="2911436"/>
                </a:lnTo>
                <a:lnTo>
                  <a:pt x="5420398" y="2915475"/>
                </a:lnTo>
                <a:lnTo>
                  <a:pt x="5422163" y="2920263"/>
                </a:lnTo>
                <a:lnTo>
                  <a:pt x="5427294" y="2922612"/>
                </a:lnTo>
                <a:lnTo>
                  <a:pt x="5428437" y="2922879"/>
                </a:lnTo>
                <a:lnTo>
                  <a:pt x="5432628" y="2922879"/>
                </a:lnTo>
                <a:lnTo>
                  <a:pt x="5435536" y="2921114"/>
                </a:lnTo>
                <a:lnTo>
                  <a:pt x="5436908" y="2918167"/>
                </a:lnTo>
                <a:lnTo>
                  <a:pt x="5438736" y="2914129"/>
                </a:lnTo>
                <a:lnTo>
                  <a:pt x="5436984" y="2909354"/>
                </a:lnTo>
                <a:lnTo>
                  <a:pt x="5428907" y="2905633"/>
                </a:lnTo>
                <a:close/>
              </a:path>
              <a:path w="9745980" h="4276725" extrusionOk="0">
                <a:moveTo>
                  <a:pt x="5443804" y="2850959"/>
                </a:moveTo>
                <a:lnTo>
                  <a:pt x="5439295" y="2853309"/>
                </a:lnTo>
                <a:lnTo>
                  <a:pt x="5437949" y="2857563"/>
                </a:lnTo>
                <a:lnTo>
                  <a:pt x="5436577" y="2861779"/>
                </a:lnTo>
                <a:lnTo>
                  <a:pt x="5438940" y="2866313"/>
                </a:lnTo>
                <a:lnTo>
                  <a:pt x="5443169" y="2867660"/>
                </a:lnTo>
                <a:lnTo>
                  <a:pt x="5443981" y="2867939"/>
                </a:lnTo>
                <a:lnTo>
                  <a:pt x="5444807" y="2868041"/>
                </a:lnTo>
                <a:lnTo>
                  <a:pt x="5449023" y="2868041"/>
                </a:lnTo>
                <a:lnTo>
                  <a:pt x="5452186" y="2865856"/>
                </a:lnTo>
                <a:lnTo>
                  <a:pt x="5454624" y="2858211"/>
                </a:lnTo>
                <a:lnTo>
                  <a:pt x="5452300" y="2853677"/>
                </a:lnTo>
                <a:lnTo>
                  <a:pt x="5443804" y="2850959"/>
                </a:lnTo>
                <a:close/>
              </a:path>
              <a:path w="9745980" h="4276725" extrusionOk="0">
                <a:moveTo>
                  <a:pt x="5482259" y="2843364"/>
                </a:moveTo>
                <a:lnTo>
                  <a:pt x="5478576" y="2846895"/>
                </a:lnTo>
                <a:lnTo>
                  <a:pt x="5478386" y="2855785"/>
                </a:lnTo>
                <a:lnTo>
                  <a:pt x="5481916" y="2859468"/>
                </a:lnTo>
                <a:lnTo>
                  <a:pt x="5486361" y="2859557"/>
                </a:lnTo>
                <a:lnTo>
                  <a:pt x="5490895" y="2859557"/>
                </a:lnTo>
                <a:lnTo>
                  <a:pt x="5494489" y="2856064"/>
                </a:lnTo>
                <a:lnTo>
                  <a:pt x="5494680" y="2847238"/>
                </a:lnTo>
                <a:lnTo>
                  <a:pt x="5491149" y="2843555"/>
                </a:lnTo>
                <a:lnTo>
                  <a:pt x="5482259" y="2843364"/>
                </a:lnTo>
                <a:close/>
              </a:path>
              <a:path w="9745980" h="4276725" extrusionOk="0">
                <a:moveTo>
                  <a:pt x="5510225" y="2793111"/>
                </a:moveTo>
                <a:lnTo>
                  <a:pt x="5505399" y="2794736"/>
                </a:lnTo>
                <a:lnTo>
                  <a:pt x="5503430" y="2798737"/>
                </a:lnTo>
                <a:lnTo>
                  <a:pt x="5501436" y="2802712"/>
                </a:lnTo>
                <a:lnTo>
                  <a:pt x="5503087" y="2807550"/>
                </a:lnTo>
                <a:lnTo>
                  <a:pt x="5507062" y="2809519"/>
                </a:lnTo>
                <a:lnTo>
                  <a:pt x="5508218" y="2810065"/>
                </a:lnTo>
                <a:lnTo>
                  <a:pt x="5509437" y="2810344"/>
                </a:lnTo>
                <a:lnTo>
                  <a:pt x="5513603" y="2810344"/>
                </a:lnTo>
                <a:lnTo>
                  <a:pt x="5516448" y="2808706"/>
                </a:lnTo>
                <a:lnTo>
                  <a:pt x="5519826" y="2801874"/>
                </a:lnTo>
                <a:lnTo>
                  <a:pt x="5518175" y="2797048"/>
                </a:lnTo>
                <a:lnTo>
                  <a:pt x="5510225" y="2793111"/>
                </a:lnTo>
                <a:close/>
              </a:path>
              <a:path w="9745980" h="4276725" extrusionOk="0">
                <a:moveTo>
                  <a:pt x="5543867" y="2747162"/>
                </a:moveTo>
                <a:lnTo>
                  <a:pt x="5535510" y="2750172"/>
                </a:lnTo>
                <a:lnTo>
                  <a:pt x="5533326" y="2754769"/>
                </a:lnTo>
                <a:lnTo>
                  <a:pt x="5536018" y="2762237"/>
                </a:lnTo>
                <a:lnTo>
                  <a:pt x="5539117" y="2764282"/>
                </a:lnTo>
                <a:lnTo>
                  <a:pt x="5543334" y="2764282"/>
                </a:lnTo>
                <a:lnTo>
                  <a:pt x="5544248" y="2764142"/>
                </a:lnTo>
                <a:lnTo>
                  <a:pt x="5549341" y="2762300"/>
                </a:lnTo>
                <a:lnTo>
                  <a:pt x="5551500" y="2757678"/>
                </a:lnTo>
                <a:lnTo>
                  <a:pt x="5549976" y="2753512"/>
                </a:lnTo>
                <a:lnTo>
                  <a:pt x="5548477" y="2749321"/>
                </a:lnTo>
                <a:lnTo>
                  <a:pt x="5543867" y="2747162"/>
                </a:lnTo>
                <a:close/>
              </a:path>
              <a:path w="9745980" h="4276725" extrusionOk="0">
                <a:moveTo>
                  <a:pt x="5588850" y="2726524"/>
                </a:moveTo>
                <a:lnTo>
                  <a:pt x="5584088" y="2728302"/>
                </a:lnTo>
                <a:lnTo>
                  <a:pt x="5582221" y="2732341"/>
                </a:lnTo>
                <a:lnTo>
                  <a:pt x="5580392" y="2736405"/>
                </a:lnTo>
                <a:lnTo>
                  <a:pt x="5582170" y="2741168"/>
                </a:lnTo>
                <a:lnTo>
                  <a:pt x="5587288" y="2743517"/>
                </a:lnTo>
                <a:lnTo>
                  <a:pt x="5588431" y="2743758"/>
                </a:lnTo>
                <a:lnTo>
                  <a:pt x="5592597" y="2743758"/>
                </a:lnTo>
                <a:lnTo>
                  <a:pt x="5595531" y="2742006"/>
                </a:lnTo>
                <a:lnTo>
                  <a:pt x="5596877" y="2739047"/>
                </a:lnTo>
                <a:lnTo>
                  <a:pt x="5598744" y="2735021"/>
                </a:lnTo>
                <a:lnTo>
                  <a:pt x="5596966" y="2730220"/>
                </a:lnTo>
                <a:lnTo>
                  <a:pt x="5588850" y="2726524"/>
                </a:lnTo>
                <a:close/>
              </a:path>
              <a:path w="9745980" h="4276725" extrusionOk="0">
                <a:moveTo>
                  <a:pt x="5600407" y="2671394"/>
                </a:moveTo>
                <a:lnTo>
                  <a:pt x="5596000" y="2673985"/>
                </a:lnTo>
                <a:lnTo>
                  <a:pt x="5593778" y="2682582"/>
                </a:lnTo>
                <a:lnTo>
                  <a:pt x="5596343" y="2686989"/>
                </a:lnTo>
                <a:lnTo>
                  <a:pt x="5601322" y="2688272"/>
                </a:lnTo>
                <a:lnTo>
                  <a:pt x="5602008" y="2688348"/>
                </a:lnTo>
                <a:lnTo>
                  <a:pt x="5606262" y="2688348"/>
                </a:lnTo>
                <a:lnTo>
                  <a:pt x="5609539" y="2685961"/>
                </a:lnTo>
                <a:lnTo>
                  <a:pt x="5611583" y="2678023"/>
                </a:lnTo>
                <a:lnTo>
                  <a:pt x="5609005" y="2673616"/>
                </a:lnTo>
                <a:lnTo>
                  <a:pt x="5600407" y="2671394"/>
                </a:lnTo>
                <a:close/>
              </a:path>
              <a:path w="9745980" h="4276725" extrusionOk="0">
                <a:moveTo>
                  <a:pt x="5624182" y="2623223"/>
                </a:moveTo>
                <a:lnTo>
                  <a:pt x="5620054" y="2626194"/>
                </a:lnTo>
                <a:lnTo>
                  <a:pt x="5618606" y="2634983"/>
                </a:lnTo>
                <a:lnTo>
                  <a:pt x="5621578" y="2639110"/>
                </a:lnTo>
                <a:lnTo>
                  <a:pt x="5625960" y="2639834"/>
                </a:lnTo>
                <a:lnTo>
                  <a:pt x="5626404" y="2639923"/>
                </a:lnTo>
                <a:lnTo>
                  <a:pt x="5631129" y="2639936"/>
                </a:lnTo>
                <a:lnTo>
                  <a:pt x="5634558" y="2637155"/>
                </a:lnTo>
                <a:lnTo>
                  <a:pt x="5635942" y="2628823"/>
                </a:lnTo>
                <a:lnTo>
                  <a:pt x="5632957" y="2624670"/>
                </a:lnTo>
                <a:lnTo>
                  <a:pt x="5624182" y="2623223"/>
                </a:lnTo>
                <a:close/>
              </a:path>
              <a:path w="9745980" h="4276725" extrusionOk="0">
                <a:moveTo>
                  <a:pt x="5701766" y="2598204"/>
                </a:moveTo>
                <a:lnTo>
                  <a:pt x="5696978" y="2599969"/>
                </a:lnTo>
                <a:lnTo>
                  <a:pt x="5693295" y="2608072"/>
                </a:lnTo>
                <a:lnTo>
                  <a:pt x="5695073" y="2612847"/>
                </a:lnTo>
                <a:lnTo>
                  <a:pt x="5700204" y="2615196"/>
                </a:lnTo>
                <a:lnTo>
                  <a:pt x="5701334" y="2615438"/>
                </a:lnTo>
                <a:lnTo>
                  <a:pt x="5705500" y="2615438"/>
                </a:lnTo>
                <a:lnTo>
                  <a:pt x="5708434" y="2613685"/>
                </a:lnTo>
                <a:lnTo>
                  <a:pt x="5709780" y="2610700"/>
                </a:lnTo>
                <a:lnTo>
                  <a:pt x="5711647" y="2606662"/>
                </a:lnTo>
                <a:lnTo>
                  <a:pt x="5709843" y="2601899"/>
                </a:lnTo>
                <a:lnTo>
                  <a:pt x="5701766" y="2598204"/>
                </a:lnTo>
                <a:close/>
              </a:path>
              <a:path w="9745980" h="4276725" extrusionOk="0">
                <a:moveTo>
                  <a:pt x="5670803" y="2593238"/>
                </a:moveTo>
                <a:lnTo>
                  <a:pt x="5663120" y="2597721"/>
                </a:lnTo>
                <a:lnTo>
                  <a:pt x="5661799" y="2602649"/>
                </a:lnTo>
                <a:lnTo>
                  <a:pt x="5665533" y="2609062"/>
                </a:lnTo>
                <a:lnTo>
                  <a:pt x="5668238" y="2610497"/>
                </a:lnTo>
                <a:lnTo>
                  <a:pt x="5672378" y="2610497"/>
                </a:lnTo>
                <a:lnTo>
                  <a:pt x="5673788" y="2610154"/>
                </a:lnTo>
                <a:lnTo>
                  <a:pt x="5678906" y="2607157"/>
                </a:lnTo>
                <a:lnTo>
                  <a:pt x="5680214" y="2602242"/>
                </a:lnTo>
                <a:lnTo>
                  <a:pt x="5675744" y="2594546"/>
                </a:lnTo>
                <a:lnTo>
                  <a:pt x="5670803" y="2593238"/>
                </a:lnTo>
                <a:close/>
              </a:path>
              <a:path w="9745980" h="4276725" extrusionOk="0">
                <a:moveTo>
                  <a:pt x="5722289" y="2544737"/>
                </a:moveTo>
                <a:lnTo>
                  <a:pt x="5717565" y="2546680"/>
                </a:lnTo>
                <a:lnTo>
                  <a:pt x="5714149" y="2554897"/>
                </a:lnTo>
                <a:lnTo>
                  <a:pt x="5716092" y="2559596"/>
                </a:lnTo>
                <a:lnTo>
                  <a:pt x="5721197" y="2561742"/>
                </a:lnTo>
                <a:lnTo>
                  <a:pt x="5722277" y="2561932"/>
                </a:lnTo>
                <a:lnTo>
                  <a:pt x="5726442" y="2561932"/>
                </a:lnTo>
                <a:lnTo>
                  <a:pt x="5729439" y="2560066"/>
                </a:lnTo>
                <a:lnTo>
                  <a:pt x="5732449" y="2552865"/>
                </a:lnTo>
                <a:lnTo>
                  <a:pt x="5730506" y="2548166"/>
                </a:lnTo>
                <a:lnTo>
                  <a:pt x="5722289" y="2544737"/>
                </a:lnTo>
                <a:close/>
              </a:path>
              <a:path w="9745980" h="4276725" extrusionOk="0">
                <a:moveTo>
                  <a:pt x="5757811" y="2499550"/>
                </a:moveTo>
                <a:lnTo>
                  <a:pt x="5752845" y="2500668"/>
                </a:lnTo>
                <a:lnTo>
                  <a:pt x="5750458" y="2504401"/>
                </a:lnTo>
                <a:lnTo>
                  <a:pt x="5748083" y="2508173"/>
                </a:lnTo>
                <a:lnTo>
                  <a:pt x="5749175" y="2513152"/>
                </a:lnTo>
                <a:lnTo>
                  <a:pt x="5754281" y="2516378"/>
                </a:lnTo>
                <a:lnTo>
                  <a:pt x="5755779" y="2516784"/>
                </a:lnTo>
                <a:lnTo>
                  <a:pt x="5759907" y="2516784"/>
                </a:lnTo>
                <a:lnTo>
                  <a:pt x="5762523" y="2515463"/>
                </a:lnTo>
                <a:lnTo>
                  <a:pt x="5766447" y="2509304"/>
                </a:lnTo>
                <a:lnTo>
                  <a:pt x="5765317" y="2504325"/>
                </a:lnTo>
                <a:lnTo>
                  <a:pt x="5757811" y="2499550"/>
                </a:lnTo>
                <a:close/>
              </a:path>
              <a:path w="9745980" h="4276725" extrusionOk="0">
                <a:moveTo>
                  <a:pt x="5788952" y="2452446"/>
                </a:moveTo>
                <a:lnTo>
                  <a:pt x="5784024" y="2453754"/>
                </a:lnTo>
                <a:lnTo>
                  <a:pt x="5779515" y="2461399"/>
                </a:lnTo>
                <a:lnTo>
                  <a:pt x="5780824" y="2466340"/>
                </a:lnTo>
                <a:lnTo>
                  <a:pt x="5785929" y="2469337"/>
                </a:lnTo>
                <a:lnTo>
                  <a:pt x="5787326" y="2469705"/>
                </a:lnTo>
                <a:lnTo>
                  <a:pt x="5791466" y="2469705"/>
                </a:lnTo>
                <a:lnTo>
                  <a:pt x="5794159" y="2468270"/>
                </a:lnTo>
                <a:lnTo>
                  <a:pt x="5797930" y="2461869"/>
                </a:lnTo>
                <a:lnTo>
                  <a:pt x="5796622" y="2456942"/>
                </a:lnTo>
                <a:lnTo>
                  <a:pt x="5788952" y="2452446"/>
                </a:lnTo>
                <a:close/>
              </a:path>
              <a:path w="9745980" h="4276725" extrusionOk="0">
                <a:moveTo>
                  <a:pt x="5811812" y="2401900"/>
                </a:moveTo>
                <a:lnTo>
                  <a:pt x="5807494" y="2404579"/>
                </a:lnTo>
                <a:lnTo>
                  <a:pt x="5805474" y="2413266"/>
                </a:lnTo>
                <a:lnTo>
                  <a:pt x="5808167" y="2417584"/>
                </a:lnTo>
                <a:lnTo>
                  <a:pt x="5813107" y="2418740"/>
                </a:lnTo>
                <a:lnTo>
                  <a:pt x="5813704" y="2418803"/>
                </a:lnTo>
                <a:lnTo>
                  <a:pt x="5817984" y="2418803"/>
                </a:lnTo>
                <a:lnTo>
                  <a:pt x="5821298" y="2416289"/>
                </a:lnTo>
                <a:lnTo>
                  <a:pt x="5823165" y="2408250"/>
                </a:lnTo>
                <a:lnTo>
                  <a:pt x="5820460" y="2403906"/>
                </a:lnTo>
                <a:lnTo>
                  <a:pt x="5811812" y="2401900"/>
                </a:lnTo>
                <a:close/>
              </a:path>
              <a:path w="9745980" h="4276725" extrusionOk="0">
                <a:moveTo>
                  <a:pt x="5827394" y="2346058"/>
                </a:moveTo>
                <a:lnTo>
                  <a:pt x="5822708" y="2348064"/>
                </a:lnTo>
                <a:lnTo>
                  <a:pt x="5819381" y="2356319"/>
                </a:lnTo>
                <a:lnTo>
                  <a:pt x="5821387" y="2361006"/>
                </a:lnTo>
                <a:lnTo>
                  <a:pt x="5826493" y="2363076"/>
                </a:lnTo>
                <a:lnTo>
                  <a:pt x="5827496" y="2363254"/>
                </a:lnTo>
                <a:lnTo>
                  <a:pt x="5831687" y="2363254"/>
                </a:lnTo>
                <a:lnTo>
                  <a:pt x="5834735" y="2361349"/>
                </a:lnTo>
                <a:lnTo>
                  <a:pt x="5837656" y="2354072"/>
                </a:lnTo>
                <a:lnTo>
                  <a:pt x="5835649" y="2349398"/>
                </a:lnTo>
                <a:lnTo>
                  <a:pt x="5827394" y="2346058"/>
                </a:lnTo>
                <a:close/>
              </a:path>
              <a:path w="9745980" h="4276725" extrusionOk="0">
                <a:moveTo>
                  <a:pt x="5839688" y="2293264"/>
                </a:moveTo>
                <a:lnTo>
                  <a:pt x="5835802" y="2296553"/>
                </a:lnTo>
                <a:lnTo>
                  <a:pt x="5835065" y="2305431"/>
                </a:lnTo>
                <a:lnTo>
                  <a:pt x="5838380" y="2309304"/>
                </a:lnTo>
                <a:lnTo>
                  <a:pt x="5843244" y="2309710"/>
                </a:lnTo>
                <a:lnTo>
                  <a:pt x="5847626" y="2309710"/>
                </a:lnTo>
                <a:lnTo>
                  <a:pt x="5851156" y="2306523"/>
                </a:lnTo>
                <a:lnTo>
                  <a:pt x="5851474" y="2302306"/>
                </a:lnTo>
                <a:lnTo>
                  <a:pt x="5851855" y="2297887"/>
                </a:lnTo>
                <a:lnTo>
                  <a:pt x="5848540" y="2293988"/>
                </a:lnTo>
                <a:lnTo>
                  <a:pt x="5839688" y="2293264"/>
                </a:lnTo>
                <a:close/>
              </a:path>
              <a:path w="9745980" h="4276725" extrusionOk="0">
                <a:moveTo>
                  <a:pt x="5849277" y="2236228"/>
                </a:moveTo>
                <a:lnTo>
                  <a:pt x="5840374" y="2236381"/>
                </a:lnTo>
                <a:lnTo>
                  <a:pt x="5836843" y="2240051"/>
                </a:lnTo>
                <a:lnTo>
                  <a:pt x="5836970" y="2248890"/>
                </a:lnTo>
                <a:lnTo>
                  <a:pt x="5840564" y="2252421"/>
                </a:lnTo>
                <a:lnTo>
                  <a:pt x="5845098" y="2252421"/>
                </a:lnTo>
                <a:lnTo>
                  <a:pt x="5849556" y="2252332"/>
                </a:lnTo>
                <a:lnTo>
                  <a:pt x="5853099" y="2248674"/>
                </a:lnTo>
                <a:lnTo>
                  <a:pt x="5852921" y="2239784"/>
                </a:lnTo>
                <a:lnTo>
                  <a:pt x="5849277" y="2236228"/>
                </a:lnTo>
                <a:close/>
              </a:path>
              <a:path w="9745980" h="4276725" extrusionOk="0">
                <a:moveTo>
                  <a:pt x="6538480" y="2203348"/>
                </a:moveTo>
                <a:lnTo>
                  <a:pt x="6533832" y="2205456"/>
                </a:lnTo>
                <a:lnTo>
                  <a:pt x="6532295" y="2209647"/>
                </a:lnTo>
                <a:lnTo>
                  <a:pt x="6530733" y="2213813"/>
                </a:lnTo>
                <a:lnTo>
                  <a:pt x="6532854" y="2218436"/>
                </a:lnTo>
                <a:lnTo>
                  <a:pt x="6537959" y="2220341"/>
                </a:lnTo>
                <a:lnTo>
                  <a:pt x="6538912" y="2220493"/>
                </a:lnTo>
                <a:lnTo>
                  <a:pt x="6543090" y="2220493"/>
                </a:lnTo>
                <a:lnTo>
                  <a:pt x="6546176" y="2218499"/>
                </a:lnTo>
                <a:lnTo>
                  <a:pt x="6548932" y="2211082"/>
                </a:lnTo>
                <a:lnTo>
                  <a:pt x="6546811" y="2206447"/>
                </a:lnTo>
                <a:lnTo>
                  <a:pt x="6538480" y="2203348"/>
                </a:lnTo>
                <a:close/>
              </a:path>
              <a:path w="9745980" h="4276725" extrusionOk="0">
                <a:moveTo>
                  <a:pt x="5875807" y="2193912"/>
                </a:moveTo>
                <a:lnTo>
                  <a:pt x="5870714" y="2194153"/>
                </a:lnTo>
                <a:lnTo>
                  <a:pt x="5864732" y="2200732"/>
                </a:lnTo>
                <a:lnTo>
                  <a:pt x="5864961" y="2205824"/>
                </a:lnTo>
                <a:lnTo>
                  <a:pt x="5869812" y="2210231"/>
                </a:lnTo>
                <a:lnTo>
                  <a:pt x="5871743" y="2210904"/>
                </a:lnTo>
                <a:lnTo>
                  <a:pt x="5875870" y="2210904"/>
                </a:lnTo>
                <a:lnTo>
                  <a:pt x="5878055" y="2210041"/>
                </a:lnTo>
                <a:lnTo>
                  <a:pt x="5879630" y="2208276"/>
                </a:lnTo>
                <a:lnTo>
                  <a:pt x="5882627" y="2204986"/>
                </a:lnTo>
                <a:lnTo>
                  <a:pt x="5882398" y="2199906"/>
                </a:lnTo>
                <a:lnTo>
                  <a:pt x="5875807" y="2193912"/>
                </a:lnTo>
                <a:close/>
              </a:path>
              <a:path w="9745980" h="4276725" extrusionOk="0">
                <a:moveTo>
                  <a:pt x="6593204" y="2177910"/>
                </a:moveTo>
                <a:lnTo>
                  <a:pt x="6584340" y="2178862"/>
                </a:lnTo>
                <a:lnTo>
                  <a:pt x="6581139" y="2182837"/>
                </a:lnTo>
                <a:lnTo>
                  <a:pt x="6581635" y="2187244"/>
                </a:lnTo>
                <a:lnTo>
                  <a:pt x="6582054" y="2191385"/>
                </a:lnTo>
                <a:lnTo>
                  <a:pt x="6585546" y="2194445"/>
                </a:lnTo>
                <a:lnTo>
                  <a:pt x="6589902" y="2194445"/>
                </a:lnTo>
                <a:lnTo>
                  <a:pt x="6590487" y="2194407"/>
                </a:lnTo>
                <a:lnTo>
                  <a:pt x="6594906" y="2193937"/>
                </a:lnTo>
                <a:lnTo>
                  <a:pt x="6598119" y="2189962"/>
                </a:lnTo>
                <a:lnTo>
                  <a:pt x="6597154" y="2181098"/>
                </a:lnTo>
                <a:lnTo>
                  <a:pt x="6593204" y="2177910"/>
                </a:lnTo>
                <a:close/>
              </a:path>
              <a:path w="9745980" h="4276725" extrusionOk="0">
                <a:moveTo>
                  <a:pt x="6646722" y="2165794"/>
                </a:moveTo>
                <a:lnTo>
                  <a:pt x="6638442" y="2169071"/>
                </a:lnTo>
                <a:lnTo>
                  <a:pt x="6636423" y="2173732"/>
                </a:lnTo>
                <a:lnTo>
                  <a:pt x="6639305" y="2181034"/>
                </a:lnTo>
                <a:lnTo>
                  <a:pt x="6642341" y="2182964"/>
                </a:lnTo>
                <a:lnTo>
                  <a:pt x="6646532" y="2182964"/>
                </a:lnTo>
                <a:lnTo>
                  <a:pt x="6647535" y="2182799"/>
                </a:lnTo>
                <a:lnTo>
                  <a:pt x="6648500" y="2182406"/>
                </a:lnTo>
                <a:lnTo>
                  <a:pt x="6652640" y="2180755"/>
                </a:lnTo>
                <a:lnTo>
                  <a:pt x="6654660" y="2176081"/>
                </a:lnTo>
                <a:lnTo>
                  <a:pt x="6651383" y="2167801"/>
                </a:lnTo>
                <a:lnTo>
                  <a:pt x="6646722" y="2165794"/>
                </a:lnTo>
                <a:close/>
              </a:path>
              <a:path w="9745980" h="4276725" extrusionOk="0">
                <a:moveTo>
                  <a:pt x="6534708" y="2148281"/>
                </a:moveTo>
                <a:lnTo>
                  <a:pt x="6530847" y="2151570"/>
                </a:lnTo>
                <a:lnTo>
                  <a:pt x="6530111" y="2160447"/>
                </a:lnTo>
                <a:lnTo>
                  <a:pt x="6533413" y="2164321"/>
                </a:lnTo>
                <a:lnTo>
                  <a:pt x="6537858" y="2164676"/>
                </a:lnTo>
                <a:lnTo>
                  <a:pt x="6538290" y="2164727"/>
                </a:lnTo>
                <a:lnTo>
                  <a:pt x="6542671" y="2164727"/>
                </a:lnTo>
                <a:lnTo>
                  <a:pt x="6546202" y="2161514"/>
                </a:lnTo>
                <a:lnTo>
                  <a:pt x="6546900" y="2152878"/>
                </a:lnTo>
                <a:lnTo>
                  <a:pt x="6543586" y="2149005"/>
                </a:lnTo>
                <a:lnTo>
                  <a:pt x="6534708" y="2148281"/>
                </a:lnTo>
                <a:close/>
              </a:path>
              <a:path w="9745980" h="4276725" extrusionOk="0">
                <a:moveTo>
                  <a:pt x="6701485" y="2147277"/>
                </a:moveTo>
                <a:lnTo>
                  <a:pt x="6693001" y="2149944"/>
                </a:lnTo>
                <a:lnTo>
                  <a:pt x="6690652" y="2154453"/>
                </a:lnTo>
                <a:lnTo>
                  <a:pt x="6693065" y="2162136"/>
                </a:lnTo>
                <a:lnTo>
                  <a:pt x="6696227" y="2164334"/>
                </a:lnTo>
                <a:lnTo>
                  <a:pt x="6700469" y="2164334"/>
                </a:lnTo>
                <a:lnTo>
                  <a:pt x="6701269" y="2164207"/>
                </a:lnTo>
                <a:lnTo>
                  <a:pt x="6702069" y="2163953"/>
                </a:lnTo>
                <a:lnTo>
                  <a:pt x="6706323" y="2162632"/>
                </a:lnTo>
                <a:lnTo>
                  <a:pt x="6708673" y="2158111"/>
                </a:lnTo>
                <a:lnTo>
                  <a:pt x="6707352" y="2153856"/>
                </a:lnTo>
                <a:lnTo>
                  <a:pt x="6706006" y="2149627"/>
                </a:lnTo>
                <a:lnTo>
                  <a:pt x="6701485" y="2147277"/>
                </a:lnTo>
                <a:close/>
              </a:path>
              <a:path w="9745980" h="4276725" extrusionOk="0">
                <a:moveTo>
                  <a:pt x="6702149" y="2163953"/>
                </a:moveTo>
                <a:close/>
              </a:path>
              <a:path w="9745980" h="4276725" extrusionOk="0">
                <a:moveTo>
                  <a:pt x="5905042" y="2146058"/>
                </a:moveTo>
                <a:lnTo>
                  <a:pt x="5900191" y="2147595"/>
                </a:lnTo>
                <a:lnTo>
                  <a:pt x="5896076" y="2155482"/>
                </a:lnTo>
                <a:lnTo>
                  <a:pt x="5897638" y="2160358"/>
                </a:lnTo>
                <a:lnTo>
                  <a:pt x="5902769" y="2163013"/>
                </a:lnTo>
                <a:lnTo>
                  <a:pt x="5904039" y="2163292"/>
                </a:lnTo>
                <a:lnTo>
                  <a:pt x="5908179" y="2163292"/>
                </a:lnTo>
                <a:lnTo>
                  <a:pt x="5910999" y="2161705"/>
                </a:lnTo>
                <a:lnTo>
                  <a:pt x="5914466" y="2154999"/>
                </a:lnTo>
                <a:lnTo>
                  <a:pt x="5912929" y="2150135"/>
                </a:lnTo>
                <a:lnTo>
                  <a:pt x="5905042" y="2146058"/>
                </a:lnTo>
                <a:close/>
              </a:path>
              <a:path w="9745980" h="4276725" extrusionOk="0">
                <a:moveTo>
                  <a:pt x="6753529" y="2126081"/>
                </a:moveTo>
                <a:lnTo>
                  <a:pt x="6745490" y="2129891"/>
                </a:lnTo>
                <a:lnTo>
                  <a:pt x="6743763" y="2134679"/>
                </a:lnTo>
                <a:lnTo>
                  <a:pt x="6747014" y="2141601"/>
                </a:lnTo>
                <a:lnTo>
                  <a:pt x="6749922" y="2143315"/>
                </a:lnTo>
                <a:lnTo>
                  <a:pt x="6754088" y="2143315"/>
                </a:lnTo>
                <a:lnTo>
                  <a:pt x="6755269" y="2143086"/>
                </a:lnTo>
                <a:lnTo>
                  <a:pt x="6756374" y="2142540"/>
                </a:lnTo>
                <a:lnTo>
                  <a:pt x="6760400" y="2140661"/>
                </a:lnTo>
                <a:lnTo>
                  <a:pt x="6762127" y="2135847"/>
                </a:lnTo>
                <a:lnTo>
                  <a:pt x="6758330" y="2127821"/>
                </a:lnTo>
                <a:lnTo>
                  <a:pt x="6753529" y="2126081"/>
                </a:lnTo>
                <a:close/>
              </a:path>
              <a:path w="9745980" h="4276725" extrusionOk="0">
                <a:moveTo>
                  <a:pt x="6802996" y="2099056"/>
                </a:moveTo>
                <a:lnTo>
                  <a:pt x="6795427" y="2103716"/>
                </a:lnTo>
                <a:lnTo>
                  <a:pt x="6794271" y="2108669"/>
                </a:lnTo>
                <a:lnTo>
                  <a:pt x="6798119" y="2114918"/>
                </a:lnTo>
                <a:lnTo>
                  <a:pt x="6800748" y="2116289"/>
                </a:lnTo>
                <a:lnTo>
                  <a:pt x="6804901" y="2116289"/>
                </a:lnTo>
                <a:lnTo>
                  <a:pt x="6806374" y="2115908"/>
                </a:lnTo>
                <a:lnTo>
                  <a:pt x="6807682" y="2115070"/>
                </a:lnTo>
                <a:lnTo>
                  <a:pt x="6811467" y="2112746"/>
                </a:lnTo>
                <a:lnTo>
                  <a:pt x="6812648" y="2107780"/>
                </a:lnTo>
                <a:lnTo>
                  <a:pt x="6810286" y="2103996"/>
                </a:lnTo>
                <a:lnTo>
                  <a:pt x="6807961" y="2100211"/>
                </a:lnTo>
                <a:lnTo>
                  <a:pt x="6802996" y="2099056"/>
                </a:lnTo>
                <a:close/>
              </a:path>
              <a:path w="9745980" h="4276725" extrusionOk="0">
                <a:moveTo>
                  <a:pt x="5926493" y="2093709"/>
                </a:moveTo>
                <a:lnTo>
                  <a:pt x="5921933" y="2096020"/>
                </a:lnTo>
                <a:lnTo>
                  <a:pt x="5919152" y="2104466"/>
                </a:lnTo>
                <a:lnTo>
                  <a:pt x="5921438" y="2109025"/>
                </a:lnTo>
                <a:lnTo>
                  <a:pt x="5926505" y="2110689"/>
                </a:lnTo>
                <a:lnTo>
                  <a:pt x="5927369" y="2110816"/>
                </a:lnTo>
                <a:lnTo>
                  <a:pt x="5931573" y="2110816"/>
                </a:lnTo>
                <a:lnTo>
                  <a:pt x="5934722" y="2108657"/>
                </a:lnTo>
                <a:lnTo>
                  <a:pt x="5937224" y="2101062"/>
                </a:lnTo>
                <a:lnTo>
                  <a:pt x="5934938" y="2096503"/>
                </a:lnTo>
                <a:lnTo>
                  <a:pt x="5926493" y="2093709"/>
                </a:lnTo>
                <a:close/>
              </a:path>
              <a:path w="9745980" h="4276725" extrusionOk="0">
                <a:moveTo>
                  <a:pt x="6545211" y="2091245"/>
                </a:moveTo>
                <a:lnTo>
                  <a:pt x="6536321" y="2091486"/>
                </a:lnTo>
                <a:lnTo>
                  <a:pt x="6532816" y="2095182"/>
                </a:lnTo>
                <a:lnTo>
                  <a:pt x="6532918" y="2099627"/>
                </a:lnTo>
                <a:lnTo>
                  <a:pt x="6533045" y="2103996"/>
                </a:lnTo>
                <a:lnTo>
                  <a:pt x="6536613" y="2107476"/>
                </a:lnTo>
                <a:lnTo>
                  <a:pt x="6541046" y="2107476"/>
                </a:lnTo>
                <a:lnTo>
                  <a:pt x="6545643" y="2107349"/>
                </a:lnTo>
                <a:lnTo>
                  <a:pt x="6549148" y="2103653"/>
                </a:lnTo>
                <a:lnTo>
                  <a:pt x="6548907" y="2094750"/>
                </a:lnTo>
                <a:lnTo>
                  <a:pt x="6545211" y="2091245"/>
                </a:lnTo>
                <a:close/>
              </a:path>
              <a:path w="9745980" h="4276725" extrusionOk="0">
                <a:moveTo>
                  <a:pt x="6849338" y="2063165"/>
                </a:moveTo>
                <a:lnTo>
                  <a:pt x="6844245" y="2063407"/>
                </a:lnTo>
                <a:lnTo>
                  <a:pt x="6838264" y="2069973"/>
                </a:lnTo>
                <a:lnTo>
                  <a:pt x="6838467" y="2075065"/>
                </a:lnTo>
                <a:lnTo>
                  <a:pt x="6843306" y="2079459"/>
                </a:lnTo>
                <a:lnTo>
                  <a:pt x="6845249" y="2080171"/>
                </a:lnTo>
                <a:lnTo>
                  <a:pt x="6849376" y="2080171"/>
                </a:lnTo>
                <a:lnTo>
                  <a:pt x="6851561" y="2079269"/>
                </a:lnTo>
                <a:lnTo>
                  <a:pt x="6856133" y="2074252"/>
                </a:lnTo>
                <a:lnTo>
                  <a:pt x="6855904" y="2069160"/>
                </a:lnTo>
                <a:lnTo>
                  <a:pt x="6852602" y="2066163"/>
                </a:lnTo>
                <a:lnTo>
                  <a:pt x="6849338" y="2063165"/>
                </a:lnTo>
                <a:close/>
              </a:path>
              <a:path w="9745980" h="4276725" extrusionOk="0">
                <a:moveTo>
                  <a:pt x="5937173" y="2038045"/>
                </a:moveTo>
                <a:lnTo>
                  <a:pt x="5933008" y="2040991"/>
                </a:lnTo>
                <a:lnTo>
                  <a:pt x="5931496" y="2049741"/>
                </a:lnTo>
                <a:lnTo>
                  <a:pt x="5934417" y="2053907"/>
                </a:lnTo>
                <a:lnTo>
                  <a:pt x="5939269" y="2054771"/>
                </a:lnTo>
                <a:lnTo>
                  <a:pt x="5939726" y="2054809"/>
                </a:lnTo>
                <a:lnTo>
                  <a:pt x="5944044" y="2054809"/>
                </a:lnTo>
                <a:lnTo>
                  <a:pt x="5947422" y="2052053"/>
                </a:lnTo>
                <a:lnTo>
                  <a:pt x="5948883" y="2043747"/>
                </a:lnTo>
                <a:lnTo>
                  <a:pt x="5945949" y="2039581"/>
                </a:lnTo>
                <a:lnTo>
                  <a:pt x="5937173" y="2038045"/>
                </a:lnTo>
                <a:close/>
              </a:path>
              <a:path w="9745980" h="4276725" extrusionOk="0">
                <a:moveTo>
                  <a:pt x="6537413" y="2033752"/>
                </a:moveTo>
                <a:lnTo>
                  <a:pt x="6528688" y="2035479"/>
                </a:lnTo>
                <a:lnTo>
                  <a:pt x="6525856" y="2039708"/>
                </a:lnTo>
                <a:lnTo>
                  <a:pt x="6527482" y="2047925"/>
                </a:lnTo>
                <a:lnTo>
                  <a:pt x="6530860" y="2050554"/>
                </a:lnTo>
                <a:lnTo>
                  <a:pt x="6535140" y="2050554"/>
                </a:lnTo>
                <a:lnTo>
                  <a:pt x="6535673" y="2050516"/>
                </a:lnTo>
                <a:lnTo>
                  <a:pt x="6540576" y="2049526"/>
                </a:lnTo>
                <a:lnTo>
                  <a:pt x="6543395" y="2045296"/>
                </a:lnTo>
                <a:lnTo>
                  <a:pt x="6541642" y="2036572"/>
                </a:lnTo>
                <a:lnTo>
                  <a:pt x="6537413" y="2033752"/>
                </a:lnTo>
                <a:close/>
              </a:path>
              <a:path w="9745980" h="4276725" extrusionOk="0">
                <a:moveTo>
                  <a:pt x="6885419" y="2021713"/>
                </a:moveTo>
                <a:lnTo>
                  <a:pt x="6878383" y="2027186"/>
                </a:lnTo>
                <a:lnTo>
                  <a:pt x="6877735" y="2032228"/>
                </a:lnTo>
                <a:lnTo>
                  <a:pt x="6882053" y="2037791"/>
                </a:lnTo>
                <a:lnTo>
                  <a:pt x="6884428" y="2038858"/>
                </a:lnTo>
                <a:lnTo>
                  <a:pt x="6888556" y="2038858"/>
                </a:lnTo>
                <a:lnTo>
                  <a:pt x="6890308" y="2038299"/>
                </a:lnTo>
                <a:lnTo>
                  <a:pt x="6895287" y="2034425"/>
                </a:lnTo>
                <a:lnTo>
                  <a:pt x="6895909" y="2029383"/>
                </a:lnTo>
                <a:lnTo>
                  <a:pt x="6893191" y="2025853"/>
                </a:lnTo>
                <a:lnTo>
                  <a:pt x="6890461" y="2022348"/>
                </a:lnTo>
                <a:lnTo>
                  <a:pt x="6885419" y="2021713"/>
                </a:lnTo>
                <a:close/>
              </a:path>
              <a:path w="9745980" h="4276725" extrusionOk="0">
                <a:moveTo>
                  <a:pt x="6943089" y="2003120"/>
                </a:moveTo>
                <a:lnTo>
                  <a:pt x="6934288" y="2004491"/>
                </a:lnTo>
                <a:lnTo>
                  <a:pt x="6931304" y="2008593"/>
                </a:lnTo>
                <a:lnTo>
                  <a:pt x="6931977" y="2013000"/>
                </a:lnTo>
                <a:lnTo>
                  <a:pt x="6932612" y="2016963"/>
                </a:lnTo>
                <a:lnTo>
                  <a:pt x="6936028" y="2019808"/>
                </a:lnTo>
                <a:lnTo>
                  <a:pt x="6940346" y="2019808"/>
                </a:lnTo>
                <a:lnTo>
                  <a:pt x="6940753" y="2019782"/>
                </a:lnTo>
                <a:lnTo>
                  <a:pt x="6945566" y="2019033"/>
                </a:lnTo>
                <a:lnTo>
                  <a:pt x="6948576" y="2014905"/>
                </a:lnTo>
                <a:lnTo>
                  <a:pt x="6947204" y="2006117"/>
                </a:lnTo>
                <a:lnTo>
                  <a:pt x="6943089" y="2003120"/>
                </a:lnTo>
                <a:close/>
              </a:path>
              <a:path w="9745980" h="4276725" extrusionOk="0">
                <a:moveTo>
                  <a:pt x="6999046" y="1992769"/>
                </a:moveTo>
                <a:lnTo>
                  <a:pt x="6990321" y="1994598"/>
                </a:lnTo>
                <a:lnTo>
                  <a:pt x="6987539" y="1998865"/>
                </a:lnTo>
                <a:lnTo>
                  <a:pt x="6989254" y="2006993"/>
                </a:lnTo>
                <a:lnTo>
                  <a:pt x="6992581" y="2009597"/>
                </a:lnTo>
                <a:lnTo>
                  <a:pt x="6996861" y="2009597"/>
                </a:lnTo>
                <a:lnTo>
                  <a:pt x="6997420" y="2009559"/>
                </a:lnTo>
                <a:lnTo>
                  <a:pt x="6997992" y="2009432"/>
                </a:lnTo>
                <a:lnTo>
                  <a:pt x="7002335" y="2008530"/>
                </a:lnTo>
                <a:lnTo>
                  <a:pt x="7005142" y="2004263"/>
                </a:lnTo>
                <a:lnTo>
                  <a:pt x="7003300" y="1995551"/>
                </a:lnTo>
                <a:lnTo>
                  <a:pt x="6999046" y="1992769"/>
                </a:lnTo>
                <a:close/>
              </a:path>
              <a:path w="9745980" h="4276725" extrusionOk="0">
                <a:moveTo>
                  <a:pt x="6998111" y="2009432"/>
                </a:moveTo>
                <a:close/>
              </a:path>
              <a:path w="9745980" h="4276725" extrusionOk="0">
                <a:moveTo>
                  <a:pt x="5950508" y="1981822"/>
                </a:moveTo>
                <a:lnTo>
                  <a:pt x="5946038" y="1984260"/>
                </a:lnTo>
                <a:lnTo>
                  <a:pt x="5944694" y="1988794"/>
                </a:lnTo>
                <a:lnTo>
                  <a:pt x="5943536" y="1992795"/>
                </a:lnTo>
                <a:lnTo>
                  <a:pt x="5945974" y="1997290"/>
                </a:lnTo>
                <a:lnTo>
                  <a:pt x="5950991" y="1998738"/>
                </a:lnTo>
                <a:lnTo>
                  <a:pt x="5951766" y="1998853"/>
                </a:lnTo>
                <a:lnTo>
                  <a:pt x="5955995" y="1998853"/>
                </a:lnTo>
                <a:lnTo>
                  <a:pt x="5959208" y="1996579"/>
                </a:lnTo>
                <a:lnTo>
                  <a:pt x="5961468" y="1988794"/>
                </a:lnTo>
                <a:lnTo>
                  <a:pt x="5959030" y="1984324"/>
                </a:lnTo>
                <a:lnTo>
                  <a:pt x="5950508" y="1981822"/>
                </a:lnTo>
                <a:close/>
              </a:path>
              <a:path w="9745980" h="4276725" extrusionOk="0">
                <a:moveTo>
                  <a:pt x="7054176" y="1979041"/>
                </a:moveTo>
                <a:lnTo>
                  <a:pt x="7045604" y="1981403"/>
                </a:lnTo>
                <a:lnTo>
                  <a:pt x="7043077" y="1985822"/>
                </a:lnTo>
                <a:lnTo>
                  <a:pt x="7045236" y="1993696"/>
                </a:lnTo>
                <a:lnTo>
                  <a:pt x="7048487" y="1996046"/>
                </a:lnTo>
                <a:lnTo>
                  <a:pt x="7052716" y="1996046"/>
                </a:lnTo>
                <a:lnTo>
                  <a:pt x="7053440" y="1995944"/>
                </a:lnTo>
                <a:lnTo>
                  <a:pt x="7058456" y="1994573"/>
                </a:lnTo>
                <a:lnTo>
                  <a:pt x="7060967" y="1990128"/>
                </a:lnTo>
                <a:lnTo>
                  <a:pt x="7058596" y="1981568"/>
                </a:lnTo>
                <a:lnTo>
                  <a:pt x="7054176" y="1979041"/>
                </a:lnTo>
                <a:close/>
              </a:path>
              <a:path w="9745980" h="4276725" extrusionOk="0">
                <a:moveTo>
                  <a:pt x="6519468" y="1978533"/>
                </a:moveTo>
                <a:lnTo>
                  <a:pt x="6511162" y="1981758"/>
                </a:lnTo>
                <a:lnTo>
                  <a:pt x="6509118" y="1986445"/>
                </a:lnTo>
                <a:lnTo>
                  <a:pt x="6511975" y="1993760"/>
                </a:lnTo>
                <a:lnTo>
                  <a:pt x="6515023" y="1995703"/>
                </a:lnTo>
                <a:lnTo>
                  <a:pt x="6519214" y="1995703"/>
                </a:lnTo>
                <a:lnTo>
                  <a:pt x="6520192" y="1995525"/>
                </a:lnTo>
                <a:lnTo>
                  <a:pt x="6521157" y="1995170"/>
                </a:lnTo>
                <a:lnTo>
                  <a:pt x="6525310" y="1993544"/>
                </a:lnTo>
                <a:lnTo>
                  <a:pt x="6527355" y="1988883"/>
                </a:lnTo>
                <a:lnTo>
                  <a:pt x="6524129" y="1980590"/>
                </a:lnTo>
                <a:lnTo>
                  <a:pt x="6519468" y="1978533"/>
                </a:lnTo>
                <a:close/>
              </a:path>
              <a:path w="9745980" h="4276725" extrusionOk="0">
                <a:moveTo>
                  <a:pt x="7108151" y="1961743"/>
                </a:moveTo>
                <a:lnTo>
                  <a:pt x="7099782" y="1964778"/>
                </a:lnTo>
                <a:lnTo>
                  <a:pt x="7097623" y="1969401"/>
                </a:lnTo>
                <a:lnTo>
                  <a:pt x="7099147" y="1973567"/>
                </a:lnTo>
                <a:lnTo>
                  <a:pt x="7100315" y="1976843"/>
                </a:lnTo>
                <a:lnTo>
                  <a:pt x="7103427" y="1978888"/>
                </a:lnTo>
                <a:lnTo>
                  <a:pt x="7107618" y="1978888"/>
                </a:lnTo>
                <a:lnTo>
                  <a:pt x="7108558" y="1978723"/>
                </a:lnTo>
                <a:lnTo>
                  <a:pt x="7113638" y="1976882"/>
                </a:lnTo>
                <a:lnTo>
                  <a:pt x="7115797" y="1972259"/>
                </a:lnTo>
                <a:lnTo>
                  <a:pt x="7112761" y="1963902"/>
                </a:lnTo>
                <a:lnTo>
                  <a:pt x="7108151" y="1961743"/>
                </a:lnTo>
                <a:close/>
              </a:path>
              <a:path w="9745980" h="4276725" extrusionOk="0">
                <a:moveTo>
                  <a:pt x="7159104" y="1938375"/>
                </a:moveTo>
                <a:lnTo>
                  <a:pt x="7151281" y="1942604"/>
                </a:lnTo>
                <a:lnTo>
                  <a:pt x="7149845" y="1947506"/>
                </a:lnTo>
                <a:lnTo>
                  <a:pt x="7153414" y="1954085"/>
                </a:lnTo>
                <a:lnTo>
                  <a:pt x="7156195" y="1955609"/>
                </a:lnTo>
                <a:lnTo>
                  <a:pt x="7160348" y="1955609"/>
                </a:lnTo>
                <a:lnTo>
                  <a:pt x="7161669" y="1955317"/>
                </a:lnTo>
                <a:lnTo>
                  <a:pt x="7166800" y="1952510"/>
                </a:lnTo>
                <a:lnTo>
                  <a:pt x="7168235" y="1947608"/>
                </a:lnTo>
                <a:lnTo>
                  <a:pt x="7163981" y="1939810"/>
                </a:lnTo>
                <a:lnTo>
                  <a:pt x="7159104" y="1938375"/>
                </a:lnTo>
                <a:close/>
              </a:path>
              <a:path w="9745980" h="4276725" extrusionOk="0">
                <a:moveTo>
                  <a:pt x="5973597" y="1928495"/>
                </a:moveTo>
                <a:lnTo>
                  <a:pt x="5968745" y="1930006"/>
                </a:lnTo>
                <a:lnTo>
                  <a:pt x="5964593" y="1937880"/>
                </a:lnTo>
                <a:lnTo>
                  <a:pt x="5966117" y="1942757"/>
                </a:lnTo>
                <a:lnTo>
                  <a:pt x="5971247" y="1945449"/>
                </a:lnTo>
                <a:lnTo>
                  <a:pt x="5972530" y="1945728"/>
                </a:lnTo>
                <a:lnTo>
                  <a:pt x="5976670" y="1945728"/>
                </a:lnTo>
                <a:lnTo>
                  <a:pt x="5979477" y="1944166"/>
                </a:lnTo>
                <a:lnTo>
                  <a:pt x="5980937" y="1941436"/>
                </a:lnTo>
                <a:lnTo>
                  <a:pt x="5982982" y="1937499"/>
                </a:lnTo>
                <a:lnTo>
                  <a:pt x="5981484" y="1932622"/>
                </a:lnTo>
                <a:lnTo>
                  <a:pt x="5973597" y="1928495"/>
                </a:lnTo>
                <a:close/>
              </a:path>
              <a:path w="9745980" h="4276725" extrusionOk="0">
                <a:moveTo>
                  <a:pt x="6504495" y="1924189"/>
                </a:moveTo>
                <a:lnTo>
                  <a:pt x="6495859" y="1926310"/>
                </a:lnTo>
                <a:lnTo>
                  <a:pt x="6493230" y="1930679"/>
                </a:lnTo>
                <a:lnTo>
                  <a:pt x="6495199" y="1938667"/>
                </a:lnTo>
                <a:lnTo>
                  <a:pt x="6498488" y="1941131"/>
                </a:lnTo>
                <a:lnTo>
                  <a:pt x="6502742" y="1941131"/>
                </a:lnTo>
                <a:lnTo>
                  <a:pt x="6503390" y="1941042"/>
                </a:lnTo>
                <a:lnTo>
                  <a:pt x="6508343" y="1939823"/>
                </a:lnTo>
                <a:lnTo>
                  <a:pt x="6510997" y="1935467"/>
                </a:lnTo>
                <a:lnTo>
                  <a:pt x="6508864" y="1926831"/>
                </a:lnTo>
                <a:lnTo>
                  <a:pt x="6504495" y="1924189"/>
                </a:lnTo>
                <a:close/>
              </a:path>
              <a:path w="9745980" h="4276725" extrusionOk="0">
                <a:moveTo>
                  <a:pt x="7207008" y="1907286"/>
                </a:moveTo>
                <a:lnTo>
                  <a:pt x="7202106" y="1908771"/>
                </a:lnTo>
                <a:lnTo>
                  <a:pt x="7197940" y="1916620"/>
                </a:lnTo>
                <a:lnTo>
                  <a:pt x="7199414" y="1921497"/>
                </a:lnTo>
                <a:lnTo>
                  <a:pt x="7204544" y="1924240"/>
                </a:lnTo>
                <a:lnTo>
                  <a:pt x="7205827" y="1924545"/>
                </a:lnTo>
                <a:lnTo>
                  <a:pt x="7209993" y="1924545"/>
                </a:lnTo>
                <a:lnTo>
                  <a:pt x="7212774" y="1922995"/>
                </a:lnTo>
                <a:lnTo>
                  <a:pt x="7216330" y="1916353"/>
                </a:lnTo>
                <a:lnTo>
                  <a:pt x="7214831" y="1911477"/>
                </a:lnTo>
                <a:lnTo>
                  <a:pt x="7207008" y="1907286"/>
                </a:lnTo>
                <a:close/>
              </a:path>
              <a:path w="9745980" h="4276725" extrusionOk="0">
                <a:moveTo>
                  <a:pt x="6458394" y="1888528"/>
                </a:moveTo>
                <a:lnTo>
                  <a:pt x="6453492" y="1889963"/>
                </a:lnTo>
                <a:lnTo>
                  <a:pt x="6449263" y="1897786"/>
                </a:lnTo>
                <a:lnTo>
                  <a:pt x="6450698" y="1902663"/>
                </a:lnTo>
                <a:lnTo>
                  <a:pt x="6455829" y="1905457"/>
                </a:lnTo>
                <a:lnTo>
                  <a:pt x="6457149" y="1905787"/>
                </a:lnTo>
                <a:lnTo>
                  <a:pt x="6461302" y="1905787"/>
                </a:lnTo>
                <a:lnTo>
                  <a:pt x="6464058" y="1904263"/>
                </a:lnTo>
                <a:lnTo>
                  <a:pt x="6467652" y="1897659"/>
                </a:lnTo>
                <a:lnTo>
                  <a:pt x="6466204" y="1892782"/>
                </a:lnTo>
                <a:lnTo>
                  <a:pt x="6458394" y="1888528"/>
                </a:lnTo>
                <a:close/>
              </a:path>
              <a:path w="9745980" h="4276725" extrusionOk="0">
                <a:moveTo>
                  <a:pt x="6003213" y="1879117"/>
                </a:moveTo>
                <a:lnTo>
                  <a:pt x="5998273" y="1880362"/>
                </a:lnTo>
                <a:lnTo>
                  <a:pt x="5995987" y="1884159"/>
                </a:lnTo>
                <a:lnTo>
                  <a:pt x="5993726" y="1887994"/>
                </a:lnTo>
                <a:lnTo>
                  <a:pt x="5994958" y="1892935"/>
                </a:lnTo>
                <a:lnTo>
                  <a:pt x="6000076" y="1895995"/>
                </a:lnTo>
                <a:lnTo>
                  <a:pt x="6001499" y="1896351"/>
                </a:lnTo>
                <a:lnTo>
                  <a:pt x="6005626" y="1896351"/>
                </a:lnTo>
                <a:lnTo>
                  <a:pt x="6008319" y="1894941"/>
                </a:lnTo>
                <a:lnTo>
                  <a:pt x="6012091" y="1888591"/>
                </a:lnTo>
                <a:lnTo>
                  <a:pt x="6010846" y="1883651"/>
                </a:lnTo>
                <a:lnTo>
                  <a:pt x="6003213" y="1879117"/>
                </a:lnTo>
                <a:close/>
              </a:path>
              <a:path w="9745980" h="4276725" extrusionOk="0">
                <a:moveTo>
                  <a:pt x="6406692" y="1862785"/>
                </a:moveTo>
                <a:lnTo>
                  <a:pt x="6401854" y="1864474"/>
                </a:lnTo>
                <a:lnTo>
                  <a:pt x="6398005" y="1872488"/>
                </a:lnTo>
                <a:lnTo>
                  <a:pt x="6399695" y="1877301"/>
                </a:lnTo>
                <a:lnTo>
                  <a:pt x="6404825" y="1879777"/>
                </a:lnTo>
                <a:lnTo>
                  <a:pt x="6406019" y="1880044"/>
                </a:lnTo>
                <a:lnTo>
                  <a:pt x="6410172" y="1880044"/>
                </a:lnTo>
                <a:lnTo>
                  <a:pt x="6413055" y="1878342"/>
                </a:lnTo>
                <a:lnTo>
                  <a:pt x="6416370" y="1871459"/>
                </a:lnTo>
                <a:lnTo>
                  <a:pt x="6414681" y="1866658"/>
                </a:lnTo>
                <a:lnTo>
                  <a:pt x="6406692" y="1862785"/>
                </a:lnTo>
                <a:close/>
              </a:path>
              <a:path w="9745980" h="4276725" extrusionOk="0">
                <a:moveTo>
                  <a:pt x="7234783" y="1857006"/>
                </a:moveTo>
                <a:lnTo>
                  <a:pt x="7229868" y="1858403"/>
                </a:lnTo>
                <a:lnTo>
                  <a:pt x="7225537" y="1866163"/>
                </a:lnTo>
                <a:lnTo>
                  <a:pt x="7226960" y="1871078"/>
                </a:lnTo>
                <a:lnTo>
                  <a:pt x="7232091" y="1873923"/>
                </a:lnTo>
                <a:lnTo>
                  <a:pt x="7233411" y="1874240"/>
                </a:lnTo>
                <a:lnTo>
                  <a:pt x="7237577" y="1874240"/>
                </a:lnTo>
                <a:lnTo>
                  <a:pt x="7240320" y="1872742"/>
                </a:lnTo>
                <a:lnTo>
                  <a:pt x="7241793" y="1870113"/>
                </a:lnTo>
                <a:lnTo>
                  <a:pt x="7243927" y="1866226"/>
                </a:lnTo>
                <a:lnTo>
                  <a:pt x="7242543" y="1861312"/>
                </a:lnTo>
                <a:lnTo>
                  <a:pt x="7238669" y="1859140"/>
                </a:lnTo>
                <a:lnTo>
                  <a:pt x="7234783" y="1857006"/>
                </a:lnTo>
                <a:close/>
              </a:path>
              <a:path w="9745980" h="4276725" extrusionOk="0">
                <a:moveTo>
                  <a:pt x="6355029" y="1837931"/>
                </a:moveTo>
                <a:lnTo>
                  <a:pt x="6350215" y="1839582"/>
                </a:lnTo>
                <a:lnTo>
                  <a:pt x="6346316" y="1847583"/>
                </a:lnTo>
                <a:lnTo>
                  <a:pt x="6347993" y="1852409"/>
                </a:lnTo>
                <a:lnTo>
                  <a:pt x="6351993" y="1854352"/>
                </a:lnTo>
                <a:lnTo>
                  <a:pt x="6353098" y="1854911"/>
                </a:lnTo>
                <a:lnTo>
                  <a:pt x="6354317" y="1855165"/>
                </a:lnTo>
                <a:lnTo>
                  <a:pt x="6358496" y="1855165"/>
                </a:lnTo>
                <a:lnTo>
                  <a:pt x="6361353" y="1853501"/>
                </a:lnTo>
                <a:lnTo>
                  <a:pt x="6364693" y="1846630"/>
                </a:lnTo>
                <a:lnTo>
                  <a:pt x="6363017" y="1841817"/>
                </a:lnTo>
                <a:lnTo>
                  <a:pt x="6355029" y="1837931"/>
                </a:lnTo>
                <a:close/>
              </a:path>
              <a:path w="9745980" h="4276725" extrusionOk="0">
                <a:moveTo>
                  <a:pt x="6032258" y="1829701"/>
                </a:moveTo>
                <a:lnTo>
                  <a:pt x="6027318" y="1830997"/>
                </a:lnTo>
                <a:lnTo>
                  <a:pt x="6022847" y="1838680"/>
                </a:lnTo>
                <a:lnTo>
                  <a:pt x="6024130" y="1843620"/>
                </a:lnTo>
                <a:lnTo>
                  <a:pt x="6029261" y="1846618"/>
                </a:lnTo>
                <a:lnTo>
                  <a:pt x="6030645" y="1846961"/>
                </a:lnTo>
                <a:lnTo>
                  <a:pt x="6034798" y="1846961"/>
                </a:lnTo>
                <a:lnTo>
                  <a:pt x="6037491" y="1845525"/>
                </a:lnTo>
                <a:lnTo>
                  <a:pt x="6041237" y="1839137"/>
                </a:lnTo>
                <a:lnTo>
                  <a:pt x="6039929" y="1834184"/>
                </a:lnTo>
                <a:lnTo>
                  <a:pt x="6032258" y="1829701"/>
                </a:lnTo>
                <a:close/>
              </a:path>
              <a:path w="9745980" h="4276725" extrusionOk="0">
                <a:moveTo>
                  <a:pt x="6304025" y="1812188"/>
                </a:moveTo>
                <a:lnTo>
                  <a:pt x="6299149" y="1813725"/>
                </a:lnTo>
                <a:lnTo>
                  <a:pt x="6295047" y="1821611"/>
                </a:lnTo>
                <a:lnTo>
                  <a:pt x="6296583" y="1826475"/>
                </a:lnTo>
                <a:lnTo>
                  <a:pt x="6301714" y="1829142"/>
                </a:lnTo>
                <a:lnTo>
                  <a:pt x="6302971" y="1829447"/>
                </a:lnTo>
                <a:lnTo>
                  <a:pt x="6307150" y="1829447"/>
                </a:lnTo>
                <a:lnTo>
                  <a:pt x="6309944" y="1827860"/>
                </a:lnTo>
                <a:lnTo>
                  <a:pt x="6313436" y="1821167"/>
                </a:lnTo>
                <a:lnTo>
                  <a:pt x="6311912" y="1816290"/>
                </a:lnTo>
                <a:lnTo>
                  <a:pt x="6304025" y="1812188"/>
                </a:lnTo>
                <a:close/>
              </a:path>
              <a:path w="9745980" h="4276725" extrusionOk="0">
                <a:moveTo>
                  <a:pt x="7262456" y="1806778"/>
                </a:moveTo>
                <a:lnTo>
                  <a:pt x="7257554" y="1808213"/>
                </a:lnTo>
                <a:lnTo>
                  <a:pt x="7253300" y="1816011"/>
                </a:lnTo>
                <a:lnTo>
                  <a:pt x="7254735" y="1820913"/>
                </a:lnTo>
                <a:lnTo>
                  <a:pt x="7258621" y="1823046"/>
                </a:lnTo>
                <a:lnTo>
                  <a:pt x="7259866" y="1823707"/>
                </a:lnTo>
                <a:lnTo>
                  <a:pt x="7261186" y="1824037"/>
                </a:lnTo>
                <a:lnTo>
                  <a:pt x="7265339" y="1824037"/>
                </a:lnTo>
                <a:lnTo>
                  <a:pt x="7268095" y="1822513"/>
                </a:lnTo>
                <a:lnTo>
                  <a:pt x="7271689" y="1815947"/>
                </a:lnTo>
                <a:lnTo>
                  <a:pt x="7270254" y="1811058"/>
                </a:lnTo>
                <a:lnTo>
                  <a:pt x="7262456" y="1806778"/>
                </a:lnTo>
                <a:close/>
              </a:path>
              <a:path w="9745980" h="4276725" extrusionOk="0">
                <a:moveTo>
                  <a:pt x="6256337" y="1782762"/>
                </a:moveTo>
                <a:lnTo>
                  <a:pt x="6251295" y="1783537"/>
                </a:lnTo>
                <a:lnTo>
                  <a:pt x="6246037" y="1790712"/>
                </a:lnTo>
                <a:lnTo>
                  <a:pt x="6246799" y="1795741"/>
                </a:lnTo>
                <a:lnTo>
                  <a:pt x="6251828" y="1799437"/>
                </a:lnTo>
                <a:lnTo>
                  <a:pt x="6253492" y="1799932"/>
                </a:lnTo>
                <a:lnTo>
                  <a:pt x="6257620" y="1799932"/>
                </a:lnTo>
                <a:lnTo>
                  <a:pt x="6260058" y="1798802"/>
                </a:lnTo>
                <a:lnTo>
                  <a:pt x="6264274" y="1793074"/>
                </a:lnTo>
                <a:lnTo>
                  <a:pt x="6263500" y="1788020"/>
                </a:lnTo>
                <a:lnTo>
                  <a:pt x="6256337" y="1782762"/>
                </a:lnTo>
                <a:close/>
              </a:path>
              <a:path w="9745980" h="4276725" extrusionOk="0">
                <a:moveTo>
                  <a:pt x="6054661" y="1778101"/>
                </a:moveTo>
                <a:lnTo>
                  <a:pt x="6050114" y="1780413"/>
                </a:lnTo>
                <a:lnTo>
                  <a:pt x="6047333" y="1788858"/>
                </a:lnTo>
                <a:lnTo>
                  <a:pt x="6049619" y="1793405"/>
                </a:lnTo>
                <a:lnTo>
                  <a:pt x="6054686" y="1795081"/>
                </a:lnTo>
                <a:lnTo>
                  <a:pt x="6055537" y="1795208"/>
                </a:lnTo>
                <a:lnTo>
                  <a:pt x="6059754" y="1795208"/>
                </a:lnTo>
                <a:lnTo>
                  <a:pt x="6062903" y="1793049"/>
                </a:lnTo>
                <a:lnTo>
                  <a:pt x="6065392" y="1785454"/>
                </a:lnTo>
                <a:lnTo>
                  <a:pt x="6063106" y="1780908"/>
                </a:lnTo>
                <a:lnTo>
                  <a:pt x="6058903" y="1779485"/>
                </a:lnTo>
                <a:lnTo>
                  <a:pt x="6054661" y="1778101"/>
                </a:lnTo>
                <a:close/>
              </a:path>
              <a:path w="9745980" h="4276725" extrusionOk="0">
                <a:moveTo>
                  <a:pt x="7289457" y="1756244"/>
                </a:moveTo>
                <a:lnTo>
                  <a:pt x="7284592" y="1757768"/>
                </a:lnTo>
                <a:lnTo>
                  <a:pt x="7280440" y="1765630"/>
                </a:lnTo>
                <a:lnTo>
                  <a:pt x="7281951" y="1770507"/>
                </a:lnTo>
                <a:lnTo>
                  <a:pt x="7287094" y="1773199"/>
                </a:lnTo>
                <a:lnTo>
                  <a:pt x="7288377" y="1773504"/>
                </a:lnTo>
                <a:lnTo>
                  <a:pt x="7292543" y="1773504"/>
                </a:lnTo>
                <a:lnTo>
                  <a:pt x="7295324" y="1771942"/>
                </a:lnTo>
                <a:lnTo>
                  <a:pt x="7298829" y="1765274"/>
                </a:lnTo>
                <a:lnTo>
                  <a:pt x="7297331" y="1760397"/>
                </a:lnTo>
                <a:lnTo>
                  <a:pt x="7289457" y="1756244"/>
                </a:lnTo>
                <a:close/>
              </a:path>
              <a:path w="9745980" h="4276725" extrusionOk="0">
                <a:moveTo>
                  <a:pt x="9737305" y="1750580"/>
                </a:moveTo>
                <a:lnTo>
                  <a:pt x="9729139" y="1754124"/>
                </a:lnTo>
                <a:lnTo>
                  <a:pt x="9727285" y="1758861"/>
                </a:lnTo>
                <a:lnTo>
                  <a:pt x="9729025" y="1762937"/>
                </a:lnTo>
                <a:lnTo>
                  <a:pt x="9730358" y="1765973"/>
                </a:lnTo>
                <a:lnTo>
                  <a:pt x="9733330" y="1767789"/>
                </a:lnTo>
                <a:lnTo>
                  <a:pt x="9737496" y="1767789"/>
                </a:lnTo>
                <a:lnTo>
                  <a:pt x="9738588" y="1767586"/>
                </a:lnTo>
                <a:lnTo>
                  <a:pt x="9743719" y="1765350"/>
                </a:lnTo>
                <a:lnTo>
                  <a:pt x="9745586" y="1760601"/>
                </a:lnTo>
                <a:lnTo>
                  <a:pt x="9742030" y="1752434"/>
                </a:lnTo>
                <a:lnTo>
                  <a:pt x="9737305" y="1750580"/>
                </a:lnTo>
                <a:close/>
              </a:path>
              <a:path w="9745980" h="4276725" extrusionOk="0">
                <a:moveTo>
                  <a:pt x="9575558" y="1748116"/>
                </a:moveTo>
                <a:lnTo>
                  <a:pt x="9567544" y="1751952"/>
                </a:lnTo>
                <a:lnTo>
                  <a:pt x="9565830" y="1756752"/>
                </a:lnTo>
                <a:lnTo>
                  <a:pt x="9569145" y="1763661"/>
                </a:lnTo>
                <a:lnTo>
                  <a:pt x="9572015" y="1765350"/>
                </a:lnTo>
                <a:lnTo>
                  <a:pt x="9576180" y="1765350"/>
                </a:lnTo>
                <a:lnTo>
                  <a:pt x="9577374" y="1765096"/>
                </a:lnTo>
                <a:lnTo>
                  <a:pt x="9582505" y="1762645"/>
                </a:lnTo>
                <a:lnTo>
                  <a:pt x="9584194" y="1757832"/>
                </a:lnTo>
                <a:lnTo>
                  <a:pt x="9580346" y="1749806"/>
                </a:lnTo>
                <a:lnTo>
                  <a:pt x="9575558" y="1748116"/>
                </a:lnTo>
                <a:close/>
              </a:path>
              <a:path w="9745980" h="4276725" extrusionOk="0">
                <a:moveTo>
                  <a:pt x="6209804" y="1745170"/>
                </a:moveTo>
                <a:lnTo>
                  <a:pt x="6203391" y="1751330"/>
                </a:lnTo>
                <a:lnTo>
                  <a:pt x="6203289" y="1756422"/>
                </a:lnTo>
                <a:lnTo>
                  <a:pt x="6206388" y="1759623"/>
                </a:lnTo>
                <a:lnTo>
                  <a:pt x="6207950" y="1761274"/>
                </a:lnTo>
                <a:lnTo>
                  <a:pt x="6210058" y="1762112"/>
                </a:lnTo>
                <a:lnTo>
                  <a:pt x="6214186" y="1762112"/>
                </a:lnTo>
                <a:lnTo>
                  <a:pt x="6216205" y="1761363"/>
                </a:lnTo>
                <a:lnTo>
                  <a:pt x="6220967" y="1756778"/>
                </a:lnTo>
                <a:lnTo>
                  <a:pt x="6221056" y="1751672"/>
                </a:lnTo>
                <a:lnTo>
                  <a:pt x="6214897" y="1745259"/>
                </a:lnTo>
                <a:lnTo>
                  <a:pt x="6209804" y="1745170"/>
                </a:lnTo>
                <a:close/>
              </a:path>
              <a:path w="9745980" h="4276725" extrusionOk="0">
                <a:moveTo>
                  <a:pt x="9680689" y="1741551"/>
                </a:moveTo>
                <a:lnTo>
                  <a:pt x="9675914" y="1743354"/>
                </a:lnTo>
                <a:lnTo>
                  <a:pt x="9672256" y="1751482"/>
                </a:lnTo>
                <a:lnTo>
                  <a:pt x="9674072" y="1756244"/>
                </a:lnTo>
                <a:lnTo>
                  <a:pt x="9679190" y="1758556"/>
                </a:lnTo>
                <a:lnTo>
                  <a:pt x="9680320" y="1758772"/>
                </a:lnTo>
                <a:lnTo>
                  <a:pt x="9684486" y="1758772"/>
                </a:lnTo>
                <a:lnTo>
                  <a:pt x="9687420" y="1757019"/>
                </a:lnTo>
                <a:lnTo>
                  <a:pt x="9690607" y="1749983"/>
                </a:lnTo>
                <a:lnTo>
                  <a:pt x="9688791" y="1745208"/>
                </a:lnTo>
                <a:lnTo>
                  <a:pt x="9680689" y="1741551"/>
                </a:lnTo>
                <a:close/>
              </a:path>
              <a:path w="9745980" h="4276725" extrusionOk="0">
                <a:moveTo>
                  <a:pt x="9519894" y="1735264"/>
                </a:moveTo>
                <a:lnTo>
                  <a:pt x="9515220" y="1737321"/>
                </a:lnTo>
                <a:lnTo>
                  <a:pt x="9511969" y="1745589"/>
                </a:lnTo>
                <a:lnTo>
                  <a:pt x="9514001" y="1750263"/>
                </a:lnTo>
                <a:lnTo>
                  <a:pt x="9518141" y="1751876"/>
                </a:lnTo>
                <a:lnTo>
                  <a:pt x="9519107" y="1752269"/>
                </a:lnTo>
                <a:lnTo>
                  <a:pt x="9520085" y="1752460"/>
                </a:lnTo>
                <a:lnTo>
                  <a:pt x="9524276" y="1752460"/>
                </a:lnTo>
                <a:lnTo>
                  <a:pt x="9527324" y="1750517"/>
                </a:lnTo>
                <a:lnTo>
                  <a:pt x="9530206" y="1743202"/>
                </a:lnTo>
                <a:lnTo>
                  <a:pt x="9528174" y="1738541"/>
                </a:lnTo>
                <a:lnTo>
                  <a:pt x="9519894" y="1735264"/>
                </a:lnTo>
                <a:close/>
              </a:path>
              <a:path w="9745980" h="4276725" extrusionOk="0">
                <a:moveTo>
                  <a:pt x="9630244" y="1725688"/>
                </a:moveTo>
                <a:lnTo>
                  <a:pt x="9621494" y="1727403"/>
                </a:lnTo>
                <a:lnTo>
                  <a:pt x="9618649" y="1731632"/>
                </a:lnTo>
                <a:lnTo>
                  <a:pt x="9620249" y="1739849"/>
                </a:lnTo>
                <a:lnTo>
                  <a:pt x="9623628" y="1742490"/>
                </a:lnTo>
                <a:lnTo>
                  <a:pt x="9627908" y="1742490"/>
                </a:lnTo>
                <a:lnTo>
                  <a:pt x="9628441" y="1742452"/>
                </a:lnTo>
                <a:lnTo>
                  <a:pt x="9628962" y="1742338"/>
                </a:lnTo>
                <a:lnTo>
                  <a:pt x="9633318" y="1741512"/>
                </a:lnTo>
                <a:lnTo>
                  <a:pt x="9636163" y="1737283"/>
                </a:lnTo>
                <a:lnTo>
                  <a:pt x="9634448" y="1728558"/>
                </a:lnTo>
                <a:lnTo>
                  <a:pt x="9630244" y="1725688"/>
                </a:lnTo>
                <a:close/>
              </a:path>
              <a:path w="9745980" h="4276725" extrusionOk="0">
                <a:moveTo>
                  <a:pt x="6066320" y="1722755"/>
                </a:moveTo>
                <a:lnTo>
                  <a:pt x="6062192" y="1725777"/>
                </a:lnTo>
                <a:lnTo>
                  <a:pt x="6061506" y="1730159"/>
                </a:lnTo>
                <a:lnTo>
                  <a:pt x="6060846" y="1734566"/>
                </a:lnTo>
                <a:lnTo>
                  <a:pt x="6063843" y="1738668"/>
                </a:lnTo>
                <a:lnTo>
                  <a:pt x="6068644" y="1739417"/>
                </a:lnTo>
                <a:lnTo>
                  <a:pt x="6069075" y="1739455"/>
                </a:lnTo>
                <a:lnTo>
                  <a:pt x="6073381" y="1739455"/>
                </a:lnTo>
                <a:lnTo>
                  <a:pt x="6076822" y="1736610"/>
                </a:lnTo>
                <a:lnTo>
                  <a:pt x="6078105" y="1728228"/>
                </a:lnTo>
                <a:lnTo>
                  <a:pt x="6075108" y="1724126"/>
                </a:lnTo>
                <a:lnTo>
                  <a:pt x="6066320" y="1722755"/>
                </a:lnTo>
                <a:close/>
              </a:path>
              <a:path w="9745980" h="4276725" extrusionOk="0">
                <a:moveTo>
                  <a:pt x="9464941" y="1716468"/>
                </a:moveTo>
                <a:lnTo>
                  <a:pt x="9460496" y="1718957"/>
                </a:lnTo>
                <a:lnTo>
                  <a:pt x="9458058" y="1727504"/>
                </a:lnTo>
                <a:lnTo>
                  <a:pt x="9460509" y="1731975"/>
                </a:lnTo>
                <a:lnTo>
                  <a:pt x="9465538" y="1733410"/>
                </a:lnTo>
                <a:lnTo>
                  <a:pt x="9466287" y="1733499"/>
                </a:lnTo>
                <a:lnTo>
                  <a:pt x="9470529" y="1733499"/>
                </a:lnTo>
                <a:lnTo>
                  <a:pt x="9473730" y="1731213"/>
                </a:lnTo>
                <a:lnTo>
                  <a:pt x="9475977" y="1723377"/>
                </a:lnTo>
                <a:lnTo>
                  <a:pt x="9473488" y="1718932"/>
                </a:lnTo>
                <a:lnTo>
                  <a:pt x="9464941" y="1716468"/>
                </a:lnTo>
                <a:close/>
              </a:path>
              <a:path w="9745980" h="4276725" extrusionOk="0">
                <a:moveTo>
                  <a:pt x="7315403" y="1705203"/>
                </a:moveTo>
                <a:lnTo>
                  <a:pt x="7310564" y="1706829"/>
                </a:lnTo>
                <a:lnTo>
                  <a:pt x="7306589" y="1714779"/>
                </a:lnTo>
                <a:lnTo>
                  <a:pt x="7308214" y="1719630"/>
                </a:lnTo>
                <a:lnTo>
                  <a:pt x="7313345" y="1722183"/>
                </a:lnTo>
                <a:lnTo>
                  <a:pt x="7314590" y="1722462"/>
                </a:lnTo>
                <a:lnTo>
                  <a:pt x="7318743" y="1722462"/>
                </a:lnTo>
                <a:lnTo>
                  <a:pt x="7321600" y="1720811"/>
                </a:lnTo>
                <a:lnTo>
                  <a:pt x="7324978" y="1713992"/>
                </a:lnTo>
                <a:lnTo>
                  <a:pt x="7323353" y="1709153"/>
                </a:lnTo>
                <a:lnTo>
                  <a:pt x="7315403" y="1705203"/>
                </a:lnTo>
                <a:close/>
              </a:path>
              <a:path w="9745980" h="4276725" extrusionOk="0">
                <a:moveTo>
                  <a:pt x="6174460" y="1700834"/>
                </a:moveTo>
                <a:lnTo>
                  <a:pt x="6167246" y="1706054"/>
                </a:lnTo>
                <a:lnTo>
                  <a:pt x="6166434" y="1711083"/>
                </a:lnTo>
                <a:lnTo>
                  <a:pt x="6169063" y="1714690"/>
                </a:lnTo>
                <a:lnTo>
                  <a:pt x="6170625" y="1716874"/>
                </a:lnTo>
                <a:lnTo>
                  <a:pt x="6173088" y="1718005"/>
                </a:lnTo>
                <a:lnTo>
                  <a:pt x="6177216" y="1718005"/>
                </a:lnTo>
                <a:lnTo>
                  <a:pt x="6178880" y="1717522"/>
                </a:lnTo>
                <a:lnTo>
                  <a:pt x="6183909" y="1713865"/>
                </a:lnTo>
                <a:lnTo>
                  <a:pt x="6184696" y="1708835"/>
                </a:lnTo>
                <a:lnTo>
                  <a:pt x="6179489" y="1701634"/>
                </a:lnTo>
                <a:lnTo>
                  <a:pt x="6174460" y="1700834"/>
                </a:lnTo>
                <a:close/>
              </a:path>
              <a:path w="9745980" h="4276725" extrusionOk="0">
                <a:moveTo>
                  <a:pt x="9415119" y="1698167"/>
                </a:moveTo>
                <a:lnTo>
                  <a:pt x="9410052" y="1698612"/>
                </a:lnTo>
                <a:lnTo>
                  <a:pt x="9407207" y="1702041"/>
                </a:lnTo>
                <a:lnTo>
                  <a:pt x="9404337" y="1705432"/>
                </a:lnTo>
                <a:lnTo>
                  <a:pt x="9404807" y="1710524"/>
                </a:lnTo>
                <a:lnTo>
                  <a:pt x="9409722" y="1714627"/>
                </a:lnTo>
                <a:lnTo>
                  <a:pt x="9411550" y="1715249"/>
                </a:lnTo>
                <a:lnTo>
                  <a:pt x="9415665" y="1715249"/>
                </a:lnTo>
                <a:lnTo>
                  <a:pt x="9417964" y="1714271"/>
                </a:lnTo>
                <a:lnTo>
                  <a:pt x="9422409" y="1708950"/>
                </a:lnTo>
                <a:lnTo>
                  <a:pt x="9421964" y="1703857"/>
                </a:lnTo>
                <a:lnTo>
                  <a:pt x="9415119" y="1698167"/>
                </a:lnTo>
                <a:close/>
              </a:path>
              <a:path w="9745980" h="4276725" extrusionOk="0">
                <a:moveTo>
                  <a:pt x="6070269" y="1666151"/>
                </a:moveTo>
                <a:lnTo>
                  <a:pt x="6066599" y="1669656"/>
                </a:lnTo>
                <a:lnTo>
                  <a:pt x="6066383" y="1678559"/>
                </a:lnTo>
                <a:lnTo>
                  <a:pt x="6069888" y="1682254"/>
                </a:lnTo>
                <a:lnTo>
                  <a:pt x="6074333" y="1682369"/>
                </a:lnTo>
                <a:lnTo>
                  <a:pt x="6078893" y="1682369"/>
                </a:lnTo>
                <a:lnTo>
                  <a:pt x="6082461" y="1678876"/>
                </a:lnTo>
                <a:lnTo>
                  <a:pt x="6082588" y="1674495"/>
                </a:lnTo>
                <a:lnTo>
                  <a:pt x="6082677" y="1670050"/>
                </a:lnTo>
                <a:lnTo>
                  <a:pt x="6079172" y="1666367"/>
                </a:lnTo>
                <a:lnTo>
                  <a:pt x="6070269" y="1666151"/>
                </a:lnTo>
                <a:close/>
              </a:path>
              <a:path w="9745980" h="4276725" extrusionOk="0">
                <a:moveTo>
                  <a:pt x="9378086" y="1654886"/>
                </a:moveTo>
                <a:lnTo>
                  <a:pt x="9372968" y="1655127"/>
                </a:lnTo>
                <a:lnTo>
                  <a:pt x="9366986" y="1661680"/>
                </a:lnTo>
                <a:lnTo>
                  <a:pt x="9367215" y="1666773"/>
                </a:lnTo>
                <a:lnTo>
                  <a:pt x="9372053" y="1671180"/>
                </a:lnTo>
                <a:lnTo>
                  <a:pt x="9373996" y="1671891"/>
                </a:lnTo>
                <a:lnTo>
                  <a:pt x="9378124" y="1671891"/>
                </a:lnTo>
                <a:lnTo>
                  <a:pt x="9380283" y="1671015"/>
                </a:lnTo>
                <a:lnTo>
                  <a:pt x="9384880" y="1665986"/>
                </a:lnTo>
                <a:lnTo>
                  <a:pt x="9384639" y="1660867"/>
                </a:lnTo>
                <a:lnTo>
                  <a:pt x="9381375" y="1657883"/>
                </a:lnTo>
                <a:lnTo>
                  <a:pt x="9378086" y="1654886"/>
                </a:lnTo>
                <a:close/>
              </a:path>
              <a:path w="9745980" h="4276725" extrusionOk="0">
                <a:moveTo>
                  <a:pt x="7339901" y="1653514"/>
                </a:moveTo>
                <a:lnTo>
                  <a:pt x="7335138" y="1655267"/>
                </a:lnTo>
                <a:lnTo>
                  <a:pt x="7331417" y="1663357"/>
                </a:lnTo>
                <a:lnTo>
                  <a:pt x="7333170" y="1668145"/>
                </a:lnTo>
                <a:lnTo>
                  <a:pt x="7338301" y="1670494"/>
                </a:lnTo>
                <a:lnTo>
                  <a:pt x="7339456" y="1670748"/>
                </a:lnTo>
                <a:lnTo>
                  <a:pt x="7343622" y="1670748"/>
                </a:lnTo>
                <a:lnTo>
                  <a:pt x="7346530" y="1668995"/>
                </a:lnTo>
                <a:lnTo>
                  <a:pt x="7349756" y="1662023"/>
                </a:lnTo>
                <a:lnTo>
                  <a:pt x="7347991" y="1657235"/>
                </a:lnTo>
                <a:lnTo>
                  <a:pt x="7339901" y="1653514"/>
                </a:lnTo>
                <a:close/>
              </a:path>
              <a:path w="9745980" h="4276725" extrusionOk="0">
                <a:moveTo>
                  <a:pt x="6144323" y="1652625"/>
                </a:moveTo>
                <a:lnTo>
                  <a:pt x="6136627" y="1657070"/>
                </a:lnTo>
                <a:lnTo>
                  <a:pt x="6135306" y="1662010"/>
                </a:lnTo>
                <a:lnTo>
                  <a:pt x="6139002" y="1668449"/>
                </a:lnTo>
                <a:lnTo>
                  <a:pt x="6141719" y="1669872"/>
                </a:lnTo>
                <a:lnTo>
                  <a:pt x="6145872" y="1669872"/>
                </a:lnTo>
                <a:lnTo>
                  <a:pt x="6147257" y="1669542"/>
                </a:lnTo>
                <a:lnTo>
                  <a:pt x="6152362" y="1666582"/>
                </a:lnTo>
                <a:lnTo>
                  <a:pt x="6153696" y="1661668"/>
                </a:lnTo>
                <a:lnTo>
                  <a:pt x="6149238" y="1653946"/>
                </a:lnTo>
                <a:lnTo>
                  <a:pt x="6144323" y="1652625"/>
                </a:lnTo>
                <a:close/>
              </a:path>
              <a:path w="9745980" h="4276725" extrusionOk="0">
                <a:moveTo>
                  <a:pt x="9333102" y="1639874"/>
                </a:moveTo>
                <a:lnTo>
                  <a:pt x="9329051" y="1641716"/>
                </a:lnTo>
                <a:lnTo>
                  <a:pt x="9324987" y="1643507"/>
                </a:lnTo>
                <a:lnTo>
                  <a:pt x="9323184" y="1648282"/>
                </a:lnTo>
                <a:lnTo>
                  <a:pt x="9326333" y="1655330"/>
                </a:lnTo>
                <a:lnTo>
                  <a:pt x="9329280" y="1657108"/>
                </a:lnTo>
                <a:lnTo>
                  <a:pt x="9333458" y="1657108"/>
                </a:lnTo>
                <a:lnTo>
                  <a:pt x="9334563" y="1656867"/>
                </a:lnTo>
                <a:lnTo>
                  <a:pt x="9339694" y="1654581"/>
                </a:lnTo>
                <a:lnTo>
                  <a:pt x="9341510" y="1649818"/>
                </a:lnTo>
                <a:lnTo>
                  <a:pt x="9337878" y="1641690"/>
                </a:lnTo>
                <a:lnTo>
                  <a:pt x="9333102" y="1639874"/>
                </a:lnTo>
                <a:close/>
              </a:path>
              <a:path w="9745980" h="4276725" extrusionOk="0">
                <a:moveTo>
                  <a:pt x="6098603" y="1619059"/>
                </a:moveTo>
                <a:lnTo>
                  <a:pt x="6093815" y="1620799"/>
                </a:lnTo>
                <a:lnTo>
                  <a:pt x="6090056" y="1628863"/>
                </a:lnTo>
                <a:lnTo>
                  <a:pt x="6091808" y="1633651"/>
                </a:lnTo>
                <a:lnTo>
                  <a:pt x="6096939" y="1636052"/>
                </a:lnTo>
                <a:lnTo>
                  <a:pt x="6098095" y="1636306"/>
                </a:lnTo>
                <a:lnTo>
                  <a:pt x="6102261" y="1636306"/>
                </a:lnTo>
                <a:lnTo>
                  <a:pt x="6105169" y="1634566"/>
                </a:lnTo>
                <a:lnTo>
                  <a:pt x="6108420" y="1627619"/>
                </a:lnTo>
                <a:lnTo>
                  <a:pt x="6106667" y="1622831"/>
                </a:lnTo>
                <a:lnTo>
                  <a:pt x="6098603" y="1619059"/>
                </a:lnTo>
                <a:close/>
              </a:path>
              <a:path w="9745980" h="4276725" extrusionOk="0">
                <a:moveTo>
                  <a:pt x="6075349" y="1608543"/>
                </a:moveTo>
                <a:lnTo>
                  <a:pt x="6066510" y="1609636"/>
                </a:lnTo>
                <a:lnTo>
                  <a:pt x="6063386" y="1613636"/>
                </a:lnTo>
                <a:lnTo>
                  <a:pt x="6063919" y="1618056"/>
                </a:lnTo>
                <a:lnTo>
                  <a:pt x="6064440" y="1622145"/>
                </a:lnTo>
                <a:lnTo>
                  <a:pt x="6067894" y="1625142"/>
                </a:lnTo>
                <a:lnTo>
                  <a:pt x="6072238" y="1625142"/>
                </a:lnTo>
                <a:lnTo>
                  <a:pt x="6072568" y="1625117"/>
                </a:lnTo>
                <a:lnTo>
                  <a:pt x="6077305" y="1624520"/>
                </a:lnTo>
                <a:lnTo>
                  <a:pt x="6080455" y="1620494"/>
                </a:lnTo>
                <a:lnTo>
                  <a:pt x="6079896" y="1616100"/>
                </a:lnTo>
                <a:lnTo>
                  <a:pt x="6079362" y="1611668"/>
                </a:lnTo>
                <a:lnTo>
                  <a:pt x="6075349" y="1608543"/>
                </a:lnTo>
                <a:close/>
              </a:path>
              <a:path w="9745980" h="4276725" extrusionOk="0">
                <a:moveTo>
                  <a:pt x="7362621" y="1601025"/>
                </a:moveTo>
                <a:lnTo>
                  <a:pt x="7357910" y="1602968"/>
                </a:lnTo>
                <a:lnTo>
                  <a:pt x="7354493" y="1611172"/>
                </a:lnTo>
                <a:lnTo>
                  <a:pt x="7356436" y="1615884"/>
                </a:lnTo>
                <a:lnTo>
                  <a:pt x="7361542" y="1618018"/>
                </a:lnTo>
                <a:lnTo>
                  <a:pt x="7362596" y="1618208"/>
                </a:lnTo>
                <a:lnTo>
                  <a:pt x="7366787" y="1618208"/>
                </a:lnTo>
                <a:lnTo>
                  <a:pt x="7369784" y="1616354"/>
                </a:lnTo>
                <a:lnTo>
                  <a:pt x="7372781" y="1609140"/>
                </a:lnTo>
                <a:lnTo>
                  <a:pt x="7370825" y="1604441"/>
                </a:lnTo>
                <a:lnTo>
                  <a:pt x="7362621" y="1601025"/>
                </a:lnTo>
                <a:close/>
              </a:path>
              <a:path w="9745980" h="4276725" extrusionOk="0">
                <a:moveTo>
                  <a:pt x="9310979" y="1586890"/>
                </a:moveTo>
                <a:lnTo>
                  <a:pt x="9306953" y="1588782"/>
                </a:lnTo>
                <a:lnTo>
                  <a:pt x="9302953" y="1590713"/>
                </a:lnTo>
                <a:lnTo>
                  <a:pt x="9301251" y="1595526"/>
                </a:lnTo>
                <a:lnTo>
                  <a:pt x="9304566" y="1602435"/>
                </a:lnTo>
                <a:lnTo>
                  <a:pt x="9307423" y="1604124"/>
                </a:lnTo>
                <a:lnTo>
                  <a:pt x="9311601" y="1604124"/>
                </a:lnTo>
                <a:lnTo>
                  <a:pt x="9312795" y="1603870"/>
                </a:lnTo>
                <a:lnTo>
                  <a:pt x="9313900" y="1603324"/>
                </a:lnTo>
                <a:lnTo>
                  <a:pt x="9317926" y="1601406"/>
                </a:lnTo>
                <a:lnTo>
                  <a:pt x="9319615" y="1596593"/>
                </a:lnTo>
                <a:lnTo>
                  <a:pt x="9315792" y="1588579"/>
                </a:lnTo>
                <a:lnTo>
                  <a:pt x="9310979" y="1586890"/>
                </a:lnTo>
                <a:close/>
              </a:path>
              <a:path w="9745980" h="4276725" extrusionOk="0">
                <a:moveTo>
                  <a:pt x="6080683" y="1575422"/>
                </a:moveTo>
                <a:lnTo>
                  <a:pt x="6071793" y="1575447"/>
                </a:lnTo>
                <a:lnTo>
                  <a:pt x="6068186" y="1579041"/>
                </a:lnTo>
                <a:lnTo>
                  <a:pt x="6068199" y="1587957"/>
                </a:lnTo>
                <a:lnTo>
                  <a:pt x="6071819" y="1591538"/>
                </a:lnTo>
                <a:lnTo>
                  <a:pt x="6080709" y="1591538"/>
                </a:lnTo>
                <a:lnTo>
                  <a:pt x="6084277" y="1587957"/>
                </a:lnTo>
                <a:lnTo>
                  <a:pt x="6084303" y="1579041"/>
                </a:lnTo>
                <a:lnTo>
                  <a:pt x="6080683" y="1575422"/>
                </a:lnTo>
                <a:close/>
              </a:path>
              <a:path w="9745980" h="4276725" extrusionOk="0">
                <a:moveTo>
                  <a:pt x="6059703" y="1552333"/>
                </a:moveTo>
                <a:lnTo>
                  <a:pt x="6051473" y="1555661"/>
                </a:lnTo>
                <a:lnTo>
                  <a:pt x="6049492" y="1560372"/>
                </a:lnTo>
                <a:lnTo>
                  <a:pt x="6052413" y="1567624"/>
                </a:lnTo>
                <a:lnTo>
                  <a:pt x="6055436" y="1569516"/>
                </a:lnTo>
                <a:lnTo>
                  <a:pt x="6059627" y="1569516"/>
                </a:lnTo>
                <a:lnTo>
                  <a:pt x="6060655" y="1569326"/>
                </a:lnTo>
                <a:lnTo>
                  <a:pt x="6065761" y="1567256"/>
                </a:lnTo>
                <a:lnTo>
                  <a:pt x="6067755" y="1562569"/>
                </a:lnTo>
                <a:lnTo>
                  <a:pt x="6064415" y="1554314"/>
                </a:lnTo>
                <a:lnTo>
                  <a:pt x="6059703" y="1552333"/>
                </a:lnTo>
                <a:close/>
              </a:path>
              <a:path w="9745980" h="4276725" extrusionOk="0">
                <a:moveTo>
                  <a:pt x="7382929" y="1547622"/>
                </a:moveTo>
                <a:lnTo>
                  <a:pt x="7378318" y="1549806"/>
                </a:lnTo>
                <a:lnTo>
                  <a:pt x="7375321" y="1558163"/>
                </a:lnTo>
                <a:lnTo>
                  <a:pt x="7377480" y="1562785"/>
                </a:lnTo>
                <a:lnTo>
                  <a:pt x="7382560" y="1564601"/>
                </a:lnTo>
                <a:lnTo>
                  <a:pt x="7383487" y="1564754"/>
                </a:lnTo>
                <a:lnTo>
                  <a:pt x="7387704" y="1564754"/>
                </a:lnTo>
                <a:lnTo>
                  <a:pt x="7390803" y="1562696"/>
                </a:lnTo>
                <a:lnTo>
                  <a:pt x="7393470" y="1555242"/>
                </a:lnTo>
                <a:lnTo>
                  <a:pt x="7391298" y="1550619"/>
                </a:lnTo>
                <a:lnTo>
                  <a:pt x="7382929" y="1547622"/>
                </a:lnTo>
                <a:close/>
              </a:path>
              <a:path w="9745980" h="4276725" extrusionOk="0">
                <a:moveTo>
                  <a:pt x="9274365" y="1543621"/>
                </a:moveTo>
                <a:lnTo>
                  <a:pt x="9269450" y="1544967"/>
                </a:lnTo>
                <a:lnTo>
                  <a:pt x="9265043" y="1552714"/>
                </a:lnTo>
                <a:lnTo>
                  <a:pt x="9266389" y="1557629"/>
                </a:lnTo>
                <a:lnTo>
                  <a:pt x="9271520" y="1560537"/>
                </a:lnTo>
                <a:lnTo>
                  <a:pt x="9272892" y="1560880"/>
                </a:lnTo>
                <a:lnTo>
                  <a:pt x="9277045" y="1560880"/>
                </a:lnTo>
                <a:lnTo>
                  <a:pt x="9279762" y="1559433"/>
                </a:lnTo>
                <a:lnTo>
                  <a:pt x="9283433" y="1552943"/>
                </a:lnTo>
                <a:lnTo>
                  <a:pt x="9282087" y="1548028"/>
                </a:lnTo>
                <a:lnTo>
                  <a:pt x="9274365" y="1543621"/>
                </a:lnTo>
                <a:close/>
              </a:path>
              <a:path w="9745980" h="4276725" extrusionOk="0">
                <a:moveTo>
                  <a:pt x="9224848" y="1542491"/>
                </a:moveTo>
                <a:lnTo>
                  <a:pt x="9220047" y="1544281"/>
                </a:lnTo>
                <a:lnTo>
                  <a:pt x="9216377" y="1552371"/>
                </a:lnTo>
                <a:lnTo>
                  <a:pt x="9218155" y="1557134"/>
                </a:lnTo>
                <a:lnTo>
                  <a:pt x="9223273" y="1559496"/>
                </a:lnTo>
                <a:lnTo>
                  <a:pt x="9224416" y="1559725"/>
                </a:lnTo>
                <a:lnTo>
                  <a:pt x="9228581" y="1559725"/>
                </a:lnTo>
                <a:lnTo>
                  <a:pt x="9231515" y="1557972"/>
                </a:lnTo>
                <a:lnTo>
                  <a:pt x="9234703" y="1550962"/>
                </a:lnTo>
                <a:lnTo>
                  <a:pt x="9232925" y="1546186"/>
                </a:lnTo>
                <a:lnTo>
                  <a:pt x="9224848" y="1542491"/>
                </a:lnTo>
                <a:close/>
              </a:path>
              <a:path w="9745980" h="4276725" extrusionOk="0">
                <a:moveTo>
                  <a:pt x="9168282" y="1525066"/>
                </a:moveTo>
                <a:lnTo>
                  <a:pt x="9164129" y="1528013"/>
                </a:lnTo>
                <a:lnTo>
                  <a:pt x="9162656" y="1536801"/>
                </a:lnTo>
                <a:lnTo>
                  <a:pt x="9165628" y="1540954"/>
                </a:lnTo>
                <a:lnTo>
                  <a:pt x="9170009" y="1541678"/>
                </a:lnTo>
                <a:lnTo>
                  <a:pt x="9170911" y="1541780"/>
                </a:lnTo>
                <a:lnTo>
                  <a:pt x="9175216" y="1541780"/>
                </a:lnTo>
                <a:lnTo>
                  <a:pt x="9178632" y="1538986"/>
                </a:lnTo>
                <a:lnTo>
                  <a:pt x="9179267" y="1535049"/>
                </a:lnTo>
                <a:lnTo>
                  <a:pt x="9180004" y="1530667"/>
                </a:lnTo>
                <a:lnTo>
                  <a:pt x="9177045" y="1526514"/>
                </a:lnTo>
                <a:lnTo>
                  <a:pt x="9168282" y="1525066"/>
                </a:lnTo>
                <a:close/>
              </a:path>
              <a:path w="9745980" h="4276725" extrusionOk="0">
                <a:moveTo>
                  <a:pt x="6084989" y="1518132"/>
                </a:moveTo>
                <a:lnTo>
                  <a:pt x="6076111" y="1518716"/>
                </a:lnTo>
                <a:lnTo>
                  <a:pt x="6072758" y="1522539"/>
                </a:lnTo>
                <a:lnTo>
                  <a:pt x="6073305" y="1531239"/>
                </a:lnTo>
                <a:lnTo>
                  <a:pt x="6076861" y="1534515"/>
                </a:lnTo>
                <a:lnTo>
                  <a:pt x="6081242" y="1534515"/>
                </a:lnTo>
                <a:lnTo>
                  <a:pt x="6081420" y="1534490"/>
                </a:lnTo>
                <a:lnTo>
                  <a:pt x="6086030" y="1534198"/>
                </a:lnTo>
                <a:lnTo>
                  <a:pt x="6089395" y="1530362"/>
                </a:lnTo>
                <a:lnTo>
                  <a:pt x="6088811" y="1521498"/>
                </a:lnTo>
                <a:lnTo>
                  <a:pt x="6084989" y="1518132"/>
                </a:lnTo>
                <a:close/>
              </a:path>
              <a:path w="9745980" h="4276725" extrusionOk="0">
                <a:moveTo>
                  <a:pt x="7399273" y="1493164"/>
                </a:moveTo>
                <a:lnTo>
                  <a:pt x="7394905" y="1495806"/>
                </a:lnTo>
                <a:lnTo>
                  <a:pt x="7392784" y="1504429"/>
                </a:lnTo>
                <a:lnTo>
                  <a:pt x="7395425" y="1508810"/>
                </a:lnTo>
                <a:lnTo>
                  <a:pt x="7400378" y="1510030"/>
                </a:lnTo>
                <a:lnTo>
                  <a:pt x="7401026" y="1510093"/>
                </a:lnTo>
                <a:lnTo>
                  <a:pt x="7405281" y="1510093"/>
                </a:lnTo>
                <a:lnTo>
                  <a:pt x="7408570" y="1507655"/>
                </a:lnTo>
                <a:lnTo>
                  <a:pt x="7410538" y="1499666"/>
                </a:lnTo>
                <a:lnTo>
                  <a:pt x="7407909" y="1495298"/>
                </a:lnTo>
                <a:lnTo>
                  <a:pt x="7399273" y="1493164"/>
                </a:lnTo>
                <a:close/>
              </a:path>
              <a:path w="9745980" h="4276725" extrusionOk="0">
                <a:moveTo>
                  <a:pt x="9126880" y="1492605"/>
                </a:moveTo>
                <a:lnTo>
                  <a:pt x="9119311" y="1497241"/>
                </a:lnTo>
                <a:lnTo>
                  <a:pt x="9118117" y="1502181"/>
                </a:lnTo>
                <a:lnTo>
                  <a:pt x="9121940" y="1508467"/>
                </a:lnTo>
                <a:lnTo>
                  <a:pt x="9124594" y="1509839"/>
                </a:lnTo>
                <a:lnTo>
                  <a:pt x="9128747" y="1509839"/>
                </a:lnTo>
                <a:lnTo>
                  <a:pt x="9130195" y="1509458"/>
                </a:lnTo>
                <a:lnTo>
                  <a:pt x="9135287" y="1506334"/>
                </a:lnTo>
                <a:lnTo>
                  <a:pt x="9136481" y="1501368"/>
                </a:lnTo>
                <a:lnTo>
                  <a:pt x="9131846" y="1493799"/>
                </a:lnTo>
                <a:lnTo>
                  <a:pt x="9126880" y="1492605"/>
                </a:lnTo>
                <a:close/>
              </a:path>
              <a:path w="9745980" h="4276725" extrusionOk="0">
                <a:moveTo>
                  <a:pt x="9094254" y="1446987"/>
                </a:moveTo>
                <a:lnTo>
                  <a:pt x="9089224" y="1447888"/>
                </a:lnTo>
                <a:lnTo>
                  <a:pt x="9084157" y="1455204"/>
                </a:lnTo>
                <a:lnTo>
                  <a:pt x="9085071" y="1460207"/>
                </a:lnTo>
                <a:lnTo>
                  <a:pt x="9090126" y="1463713"/>
                </a:lnTo>
                <a:lnTo>
                  <a:pt x="9091726" y="1464183"/>
                </a:lnTo>
                <a:lnTo>
                  <a:pt x="9095854" y="1464183"/>
                </a:lnTo>
                <a:lnTo>
                  <a:pt x="9098356" y="1462989"/>
                </a:lnTo>
                <a:lnTo>
                  <a:pt x="9102458" y="1457083"/>
                </a:lnTo>
                <a:lnTo>
                  <a:pt x="9101569" y="1452054"/>
                </a:lnTo>
                <a:lnTo>
                  <a:pt x="9094254" y="1446987"/>
                </a:lnTo>
                <a:close/>
              </a:path>
              <a:path w="9745980" h="4276725" extrusionOk="0">
                <a:moveTo>
                  <a:pt x="7413383" y="1437373"/>
                </a:moveTo>
                <a:lnTo>
                  <a:pt x="7408875" y="1439760"/>
                </a:lnTo>
                <a:lnTo>
                  <a:pt x="7406284" y="1448269"/>
                </a:lnTo>
                <a:lnTo>
                  <a:pt x="7408671" y="1452765"/>
                </a:lnTo>
                <a:lnTo>
                  <a:pt x="7413701" y="1454302"/>
                </a:lnTo>
                <a:lnTo>
                  <a:pt x="7414488" y="1454429"/>
                </a:lnTo>
                <a:lnTo>
                  <a:pt x="7418730" y="1454429"/>
                </a:lnTo>
                <a:lnTo>
                  <a:pt x="7421918" y="1452181"/>
                </a:lnTo>
                <a:lnTo>
                  <a:pt x="7422984" y="1448727"/>
                </a:lnTo>
                <a:lnTo>
                  <a:pt x="7424267" y="1444472"/>
                </a:lnTo>
                <a:lnTo>
                  <a:pt x="7421892" y="1439976"/>
                </a:lnTo>
                <a:lnTo>
                  <a:pt x="7413383" y="1437373"/>
                </a:lnTo>
                <a:close/>
              </a:path>
              <a:path w="9745980" h="4276725" extrusionOk="0">
                <a:moveTo>
                  <a:pt x="9033675" y="1437855"/>
                </a:moveTo>
                <a:lnTo>
                  <a:pt x="9029890" y="1441284"/>
                </a:lnTo>
                <a:lnTo>
                  <a:pt x="9029407" y="1450162"/>
                </a:lnTo>
                <a:lnTo>
                  <a:pt x="9032811" y="1453959"/>
                </a:lnTo>
                <a:lnTo>
                  <a:pt x="9037269" y="1454200"/>
                </a:lnTo>
                <a:lnTo>
                  <a:pt x="9041942" y="1454200"/>
                </a:lnTo>
                <a:lnTo>
                  <a:pt x="9045498" y="1450886"/>
                </a:lnTo>
                <a:lnTo>
                  <a:pt x="9045968" y="1442135"/>
                </a:lnTo>
                <a:lnTo>
                  <a:pt x="9042565" y="1438351"/>
                </a:lnTo>
                <a:lnTo>
                  <a:pt x="9033675" y="1437855"/>
                </a:lnTo>
                <a:close/>
              </a:path>
              <a:path w="9745980" h="4276725" extrusionOk="0">
                <a:moveTo>
                  <a:pt x="8980639" y="1427213"/>
                </a:moveTo>
                <a:lnTo>
                  <a:pt x="8975915" y="1429092"/>
                </a:lnTo>
                <a:lnTo>
                  <a:pt x="8972359" y="1437259"/>
                </a:lnTo>
                <a:lnTo>
                  <a:pt x="8974239" y="1441983"/>
                </a:lnTo>
                <a:lnTo>
                  <a:pt x="8979369" y="1444205"/>
                </a:lnTo>
                <a:lnTo>
                  <a:pt x="8980449" y="1444421"/>
                </a:lnTo>
                <a:lnTo>
                  <a:pt x="8984640" y="1444421"/>
                </a:lnTo>
                <a:lnTo>
                  <a:pt x="8987612" y="1442605"/>
                </a:lnTo>
                <a:lnTo>
                  <a:pt x="8988907" y="1439570"/>
                </a:lnTo>
                <a:lnTo>
                  <a:pt x="8990685" y="1435481"/>
                </a:lnTo>
                <a:lnTo>
                  <a:pt x="8988805" y="1430743"/>
                </a:lnTo>
                <a:lnTo>
                  <a:pt x="8980639" y="1427213"/>
                </a:lnTo>
                <a:close/>
              </a:path>
              <a:path w="9745980" h="4276725" extrusionOk="0">
                <a:moveTo>
                  <a:pt x="8938272" y="1390650"/>
                </a:moveTo>
                <a:lnTo>
                  <a:pt x="8933446" y="1392250"/>
                </a:lnTo>
                <a:lnTo>
                  <a:pt x="8929446" y="1400200"/>
                </a:lnTo>
                <a:lnTo>
                  <a:pt x="8931046" y="1405039"/>
                </a:lnTo>
                <a:lnTo>
                  <a:pt x="8936202" y="1407604"/>
                </a:lnTo>
                <a:lnTo>
                  <a:pt x="8937421" y="1407883"/>
                </a:lnTo>
                <a:lnTo>
                  <a:pt x="8941587" y="1407883"/>
                </a:lnTo>
                <a:lnTo>
                  <a:pt x="8944432" y="1406258"/>
                </a:lnTo>
                <a:lnTo>
                  <a:pt x="8947835" y="1399451"/>
                </a:lnTo>
                <a:lnTo>
                  <a:pt x="8946235" y="1394625"/>
                </a:lnTo>
                <a:lnTo>
                  <a:pt x="8938272" y="1390650"/>
                </a:lnTo>
                <a:close/>
              </a:path>
              <a:path w="9745980" h="4276725" extrusionOk="0">
                <a:moveTo>
                  <a:pt x="7429055" y="1382788"/>
                </a:moveTo>
                <a:lnTo>
                  <a:pt x="7424826" y="1385658"/>
                </a:lnTo>
                <a:lnTo>
                  <a:pt x="7423149" y="1394383"/>
                </a:lnTo>
                <a:lnTo>
                  <a:pt x="7425994" y="1398600"/>
                </a:lnTo>
                <a:lnTo>
                  <a:pt x="7430896" y="1399540"/>
                </a:lnTo>
                <a:lnTo>
                  <a:pt x="7431404" y="1399578"/>
                </a:lnTo>
                <a:lnTo>
                  <a:pt x="7435684" y="1399578"/>
                </a:lnTo>
                <a:lnTo>
                  <a:pt x="7439063" y="1396911"/>
                </a:lnTo>
                <a:lnTo>
                  <a:pt x="7440650" y="1388694"/>
                </a:lnTo>
                <a:lnTo>
                  <a:pt x="7437780" y="1384465"/>
                </a:lnTo>
                <a:lnTo>
                  <a:pt x="7429055" y="1382788"/>
                </a:lnTo>
                <a:close/>
              </a:path>
              <a:path w="9745980" h="4276725" extrusionOk="0">
                <a:moveTo>
                  <a:pt x="8851074" y="1359509"/>
                </a:moveTo>
                <a:lnTo>
                  <a:pt x="8842197" y="1360068"/>
                </a:lnTo>
                <a:lnTo>
                  <a:pt x="8838818" y="1363891"/>
                </a:lnTo>
                <a:lnTo>
                  <a:pt x="8839352" y="1372590"/>
                </a:lnTo>
                <a:lnTo>
                  <a:pt x="8842908" y="1375867"/>
                </a:lnTo>
                <a:lnTo>
                  <a:pt x="8847454" y="1375867"/>
                </a:lnTo>
                <a:lnTo>
                  <a:pt x="8852077" y="1375562"/>
                </a:lnTo>
                <a:lnTo>
                  <a:pt x="8855455" y="1371739"/>
                </a:lnTo>
                <a:lnTo>
                  <a:pt x="8854897" y="1362862"/>
                </a:lnTo>
                <a:lnTo>
                  <a:pt x="8851074" y="1359509"/>
                </a:lnTo>
                <a:close/>
              </a:path>
              <a:path w="9745980" h="4276725" extrusionOk="0">
                <a:moveTo>
                  <a:pt x="8902496" y="1350949"/>
                </a:moveTo>
                <a:lnTo>
                  <a:pt x="8897416" y="1351102"/>
                </a:lnTo>
                <a:lnTo>
                  <a:pt x="8894381" y="1354353"/>
                </a:lnTo>
                <a:lnTo>
                  <a:pt x="8891320" y="1357591"/>
                </a:lnTo>
                <a:lnTo>
                  <a:pt x="8891485" y="1362697"/>
                </a:lnTo>
                <a:lnTo>
                  <a:pt x="8896273" y="1367180"/>
                </a:lnTo>
                <a:lnTo>
                  <a:pt x="8898267" y="1367917"/>
                </a:lnTo>
                <a:lnTo>
                  <a:pt x="8902395" y="1367917"/>
                </a:lnTo>
                <a:lnTo>
                  <a:pt x="8904528" y="1367053"/>
                </a:lnTo>
                <a:lnTo>
                  <a:pt x="8909151" y="1362138"/>
                </a:lnTo>
                <a:lnTo>
                  <a:pt x="8908999" y="1357033"/>
                </a:lnTo>
                <a:lnTo>
                  <a:pt x="8902496" y="1350949"/>
                </a:lnTo>
                <a:close/>
              </a:path>
              <a:path w="9745980" h="4276725" extrusionOk="0">
                <a:moveTo>
                  <a:pt x="8805583" y="1326197"/>
                </a:moveTo>
                <a:lnTo>
                  <a:pt x="8797455" y="1329842"/>
                </a:lnTo>
                <a:lnTo>
                  <a:pt x="8795664" y="1334617"/>
                </a:lnTo>
                <a:lnTo>
                  <a:pt x="8798826" y="1341653"/>
                </a:lnTo>
                <a:lnTo>
                  <a:pt x="8801760" y="1343431"/>
                </a:lnTo>
                <a:lnTo>
                  <a:pt x="8805925" y="1343431"/>
                </a:lnTo>
                <a:lnTo>
                  <a:pt x="8807068" y="1343190"/>
                </a:lnTo>
                <a:lnTo>
                  <a:pt x="8812174" y="1340878"/>
                </a:lnTo>
                <a:lnTo>
                  <a:pt x="8813990" y="1336116"/>
                </a:lnTo>
                <a:lnTo>
                  <a:pt x="8810358" y="1328013"/>
                </a:lnTo>
                <a:lnTo>
                  <a:pt x="8805583" y="1326197"/>
                </a:lnTo>
                <a:close/>
              </a:path>
              <a:path w="9745980" h="4276725" extrusionOk="0">
                <a:moveTo>
                  <a:pt x="7434986" y="1326553"/>
                </a:moveTo>
                <a:lnTo>
                  <a:pt x="7431277" y="1330058"/>
                </a:lnTo>
                <a:lnTo>
                  <a:pt x="7431023" y="1338961"/>
                </a:lnTo>
                <a:lnTo>
                  <a:pt x="7434503" y="1342656"/>
                </a:lnTo>
                <a:lnTo>
                  <a:pt x="7438961" y="1342783"/>
                </a:lnTo>
                <a:lnTo>
                  <a:pt x="7443533" y="1342809"/>
                </a:lnTo>
                <a:lnTo>
                  <a:pt x="7447127" y="1339342"/>
                </a:lnTo>
                <a:lnTo>
                  <a:pt x="7447381" y="1330528"/>
                </a:lnTo>
                <a:lnTo>
                  <a:pt x="7443876" y="1326807"/>
                </a:lnTo>
                <a:lnTo>
                  <a:pt x="7439431" y="1326705"/>
                </a:lnTo>
                <a:lnTo>
                  <a:pt x="7434986" y="1326553"/>
                </a:lnTo>
                <a:close/>
              </a:path>
              <a:path w="9745980" h="4276725" extrusionOk="0">
                <a:moveTo>
                  <a:pt x="8775953" y="1285925"/>
                </a:moveTo>
                <a:lnTo>
                  <a:pt x="8767356" y="1288211"/>
                </a:lnTo>
                <a:lnTo>
                  <a:pt x="8764790" y="1292618"/>
                </a:lnTo>
                <a:lnTo>
                  <a:pt x="8766886" y="1300530"/>
                </a:lnTo>
                <a:lnTo>
                  <a:pt x="8770150" y="1302905"/>
                </a:lnTo>
                <a:lnTo>
                  <a:pt x="8774391" y="1302905"/>
                </a:lnTo>
                <a:lnTo>
                  <a:pt x="8775090" y="1302816"/>
                </a:lnTo>
                <a:lnTo>
                  <a:pt x="8780081" y="1301496"/>
                </a:lnTo>
                <a:lnTo>
                  <a:pt x="8782646" y="1297063"/>
                </a:lnTo>
                <a:lnTo>
                  <a:pt x="8781444" y="1292618"/>
                </a:lnTo>
                <a:lnTo>
                  <a:pt x="8780360" y="1288491"/>
                </a:lnTo>
                <a:lnTo>
                  <a:pt x="8775953" y="1285925"/>
                </a:lnTo>
                <a:close/>
              </a:path>
              <a:path w="9745980" h="4276725" extrusionOk="0">
                <a:moveTo>
                  <a:pt x="7434618" y="1269123"/>
                </a:moveTo>
                <a:lnTo>
                  <a:pt x="7425994" y="1271320"/>
                </a:lnTo>
                <a:lnTo>
                  <a:pt x="7423416" y="1275702"/>
                </a:lnTo>
                <a:lnTo>
                  <a:pt x="7424581" y="1280350"/>
                </a:lnTo>
                <a:lnTo>
                  <a:pt x="7425435" y="1283665"/>
                </a:lnTo>
                <a:lnTo>
                  <a:pt x="7428712" y="1286078"/>
                </a:lnTo>
                <a:lnTo>
                  <a:pt x="7432967" y="1286078"/>
                </a:lnTo>
                <a:lnTo>
                  <a:pt x="7433627" y="1285989"/>
                </a:lnTo>
                <a:lnTo>
                  <a:pt x="7434300" y="1285836"/>
                </a:lnTo>
                <a:lnTo>
                  <a:pt x="7438618" y="1284732"/>
                </a:lnTo>
                <a:lnTo>
                  <a:pt x="7441196" y="1280350"/>
                </a:lnTo>
                <a:lnTo>
                  <a:pt x="7440028" y="1275702"/>
                </a:lnTo>
                <a:lnTo>
                  <a:pt x="7438999" y="1271727"/>
                </a:lnTo>
                <a:lnTo>
                  <a:pt x="7434618" y="1269123"/>
                </a:lnTo>
                <a:close/>
              </a:path>
              <a:path w="9745980" h="4276725" extrusionOk="0">
                <a:moveTo>
                  <a:pt x="8736368" y="1245527"/>
                </a:moveTo>
                <a:lnTo>
                  <a:pt x="8731554" y="1247203"/>
                </a:lnTo>
                <a:lnTo>
                  <a:pt x="8727706" y="1255217"/>
                </a:lnTo>
                <a:lnTo>
                  <a:pt x="8729395" y="1260030"/>
                </a:lnTo>
                <a:lnTo>
                  <a:pt x="8734526" y="1262507"/>
                </a:lnTo>
                <a:lnTo>
                  <a:pt x="8735707" y="1262761"/>
                </a:lnTo>
                <a:lnTo>
                  <a:pt x="8739873" y="1262761"/>
                </a:lnTo>
                <a:lnTo>
                  <a:pt x="8742756" y="1261071"/>
                </a:lnTo>
                <a:lnTo>
                  <a:pt x="8746070" y="1254188"/>
                </a:lnTo>
                <a:lnTo>
                  <a:pt x="8744381" y="1249387"/>
                </a:lnTo>
                <a:lnTo>
                  <a:pt x="8736368" y="1245527"/>
                </a:lnTo>
                <a:close/>
              </a:path>
              <a:path w="9745980" h="4276725" extrusionOk="0">
                <a:moveTo>
                  <a:pt x="7403693" y="1221841"/>
                </a:moveTo>
                <a:lnTo>
                  <a:pt x="7398740" y="1223010"/>
                </a:lnTo>
                <a:lnTo>
                  <a:pt x="7394079" y="1230591"/>
                </a:lnTo>
                <a:lnTo>
                  <a:pt x="7395248" y="1235544"/>
                </a:lnTo>
                <a:lnTo>
                  <a:pt x="7400353" y="1238694"/>
                </a:lnTo>
                <a:lnTo>
                  <a:pt x="7401813" y="1239075"/>
                </a:lnTo>
                <a:lnTo>
                  <a:pt x="7405966" y="1239075"/>
                </a:lnTo>
                <a:lnTo>
                  <a:pt x="7408595" y="1237729"/>
                </a:lnTo>
                <a:lnTo>
                  <a:pt x="7410107" y="1235252"/>
                </a:lnTo>
                <a:lnTo>
                  <a:pt x="7412469" y="1231455"/>
                </a:lnTo>
                <a:lnTo>
                  <a:pt x="7411262" y="1226502"/>
                </a:lnTo>
                <a:lnTo>
                  <a:pt x="7403693" y="1221841"/>
                </a:lnTo>
                <a:close/>
              </a:path>
              <a:path w="9745980" h="4276725" extrusionOk="0">
                <a:moveTo>
                  <a:pt x="8686672" y="1215821"/>
                </a:moveTo>
                <a:lnTo>
                  <a:pt x="8680145" y="1221867"/>
                </a:lnTo>
                <a:lnTo>
                  <a:pt x="8679954" y="1226972"/>
                </a:lnTo>
                <a:lnTo>
                  <a:pt x="8684552" y="1231938"/>
                </a:lnTo>
                <a:lnTo>
                  <a:pt x="8686711" y="1232814"/>
                </a:lnTo>
                <a:lnTo>
                  <a:pt x="8690838" y="1232814"/>
                </a:lnTo>
                <a:lnTo>
                  <a:pt x="8692807" y="1232103"/>
                </a:lnTo>
                <a:lnTo>
                  <a:pt x="8697620" y="1227658"/>
                </a:lnTo>
                <a:lnTo>
                  <a:pt x="8697810" y="1222540"/>
                </a:lnTo>
                <a:lnTo>
                  <a:pt x="8691778" y="1216025"/>
                </a:lnTo>
                <a:lnTo>
                  <a:pt x="8686672" y="1215821"/>
                </a:lnTo>
                <a:close/>
              </a:path>
              <a:path w="9745980" h="4276725" extrusionOk="0">
                <a:moveTo>
                  <a:pt x="7372603" y="1184757"/>
                </a:moveTo>
                <a:lnTo>
                  <a:pt x="7363904" y="1186624"/>
                </a:lnTo>
                <a:lnTo>
                  <a:pt x="7361135" y="1190891"/>
                </a:lnTo>
                <a:lnTo>
                  <a:pt x="7362875" y="1199019"/>
                </a:lnTo>
                <a:lnTo>
                  <a:pt x="7366203" y="1201610"/>
                </a:lnTo>
                <a:lnTo>
                  <a:pt x="7370483" y="1201610"/>
                </a:lnTo>
                <a:lnTo>
                  <a:pt x="7371041" y="1201559"/>
                </a:lnTo>
                <a:lnTo>
                  <a:pt x="7375956" y="1200492"/>
                </a:lnTo>
                <a:lnTo>
                  <a:pt x="7378738" y="1196225"/>
                </a:lnTo>
                <a:lnTo>
                  <a:pt x="7376871" y="1187538"/>
                </a:lnTo>
                <a:lnTo>
                  <a:pt x="7372603" y="1184757"/>
                </a:lnTo>
                <a:close/>
              </a:path>
              <a:path w="9745980" h="4276725" extrusionOk="0">
                <a:moveTo>
                  <a:pt x="8660091" y="1167015"/>
                </a:moveTo>
                <a:lnTo>
                  <a:pt x="8651874" y="1170406"/>
                </a:lnTo>
                <a:lnTo>
                  <a:pt x="8649931" y="1175118"/>
                </a:lnTo>
                <a:lnTo>
                  <a:pt x="8652903" y="1182319"/>
                </a:lnTo>
                <a:lnTo>
                  <a:pt x="8655900" y="1184198"/>
                </a:lnTo>
                <a:lnTo>
                  <a:pt x="8660091" y="1184198"/>
                </a:lnTo>
                <a:lnTo>
                  <a:pt x="8661133" y="1183995"/>
                </a:lnTo>
                <a:lnTo>
                  <a:pt x="8666251" y="1181874"/>
                </a:lnTo>
                <a:lnTo>
                  <a:pt x="8668219" y="1177175"/>
                </a:lnTo>
                <a:lnTo>
                  <a:pt x="8664816" y="1168958"/>
                </a:lnTo>
                <a:lnTo>
                  <a:pt x="8660091" y="1167015"/>
                </a:lnTo>
                <a:close/>
              </a:path>
              <a:path w="9745980" h="4276725" extrusionOk="0">
                <a:moveTo>
                  <a:pt x="7315809" y="1163243"/>
                </a:moveTo>
                <a:lnTo>
                  <a:pt x="7311250" y="1165529"/>
                </a:lnTo>
                <a:lnTo>
                  <a:pt x="7308456" y="1173988"/>
                </a:lnTo>
                <a:lnTo>
                  <a:pt x="7310742" y="1178534"/>
                </a:lnTo>
                <a:lnTo>
                  <a:pt x="7314971" y="1179931"/>
                </a:lnTo>
                <a:lnTo>
                  <a:pt x="7315809" y="1180198"/>
                </a:lnTo>
                <a:lnTo>
                  <a:pt x="7316635" y="1180350"/>
                </a:lnTo>
                <a:lnTo>
                  <a:pt x="7320876" y="1180350"/>
                </a:lnTo>
                <a:lnTo>
                  <a:pt x="7324013" y="1178191"/>
                </a:lnTo>
                <a:lnTo>
                  <a:pt x="7326541" y="1170597"/>
                </a:lnTo>
                <a:lnTo>
                  <a:pt x="7324229" y="1166050"/>
                </a:lnTo>
                <a:lnTo>
                  <a:pt x="7315809" y="1163243"/>
                </a:lnTo>
                <a:close/>
              </a:path>
              <a:path w="9745980" h="4276725" extrusionOk="0">
                <a:moveTo>
                  <a:pt x="7261275" y="1145692"/>
                </a:moveTo>
                <a:lnTo>
                  <a:pt x="7256703" y="1147940"/>
                </a:lnTo>
                <a:lnTo>
                  <a:pt x="7253833" y="1156335"/>
                </a:lnTo>
                <a:lnTo>
                  <a:pt x="7256081" y="1160919"/>
                </a:lnTo>
                <a:lnTo>
                  <a:pt x="7261148" y="1162646"/>
                </a:lnTo>
                <a:lnTo>
                  <a:pt x="7262025" y="1162799"/>
                </a:lnTo>
                <a:lnTo>
                  <a:pt x="7266241" y="1162799"/>
                </a:lnTo>
                <a:lnTo>
                  <a:pt x="7269378" y="1160678"/>
                </a:lnTo>
                <a:lnTo>
                  <a:pt x="7271943" y="1153134"/>
                </a:lnTo>
                <a:lnTo>
                  <a:pt x="7269708" y="1148562"/>
                </a:lnTo>
                <a:lnTo>
                  <a:pt x="7265492" y="1147102"/>
                </a:lnTo>
                <a:lnTo>
                  <a:pt x="7261275" y="1145692"/>
                </a:lnTo>
                <a:close/>
              </a:path>
              <a:path w="9745980" h="4276725" extrusionOk="0">
                <a:moveTo>
                  <a:pt x="8624684" y="1136904"/>
                </a:moveTo>
                <a:lnTo>
                  <a:pt x="8619820" y="1138466"/>
                </a:lnTo>
                <a:lnTo>
                  <a:pt x="8615743" y="1146352"/>
                </a:lnTo>
                <a:lnTo>
                  <a:pt x="8617305" y="1151204"/>
                </a:lnTo>
                <a:lnTo>
                  <a:pt x="8621229" y="1153261"/>
                </a:lnTo>
                <a:lnTo>
                  <a:pt x="8622436" y="1153858"/>
                </a:lnTo>
                <a:lnTo>
                  <a:pt x="8623693" y="1154150"/>
                </a:lnTo>
                <a:lnTo>
                  <a:pt x="8627846" y="1154150"/>
                </a:lnTo>
                <a:lnTo>
                  <a:pt x="8630665" y="1152575"/>
                </a:lnTo>
                <a:lnTo>
                  <a:pt x="8634133" y="1145844"/>
                </a:lnTo>
                <a:lnTo>
                  <a:pt x="8632583" y="1140980"/>
                </a:lnTo>
                <a:lnTo>
                  <a:pt x="8624684" y="1136904"/>
                </a:lnTo>
                <a:close/>
              </a:path>
              <a:path w="9745980" h="4276725" extrusionOk="0">
                <a:moveTo>
                  <a:pt x="7209701" y="1123683"/>
                </a:moveTo>
                <a:lnTo>
                  <a:pt x="7204824" y="1125232"/>
                </a:lnTo>
                <a:lnTo>
                  <a:pt x="7200722" y="1133119"/>
                </a:lnTo>
                <a:lnTo>
                  <a:pt x="7202258" y="1137996"/>
                </a:lnTo>
                <a:lnTo>
                  <a:pt x="7206221" y="1140040"/>
                </a:lnTo>
                <a:lnTo>
                  <a:pt x="7207389" y="1140663"/>
                </a:lnTo>
                <a:lnTo>
                  <a:pt x="7208672" y="1140942"/>
                </a:lnTo>
                <a:lnTo>
                  <a:pt x="7212825" y="1140942"/>
                </a:lnTo>
                <a:lnTo>
                  <a:pt x="7215619" y="1139355"/>
                </a:lnTo>
                <a:lnTo>
                  <a:pt x="7217079" y="1136599"/>
                </a:lnTo>
                <a:lnTo>
                  <a:pt x="7219111" y="1132662"/>
                </a:lnTo>
                <a:lnTo>
                  <a:pt x="7217575" y="1127785"/>
                </a:lnTo>
                <a:lnTo>
                  <a:pt x="7209701" y="1123683"/>
                </a:lnTo>
                <a:close/>
              </a:path>
              <a:path w="9745980" h="4276725" extrusionOk="0">
                <a:moveTo>
                  <a:pt x="7161047" y="1094435"/>
                </a:moveTo>
                <a:lnTo>
                  <a:pt x="7156081" y="1095603"/>
                </a:lnTo>
                <a:lnTo>
                  <a:pt x="7151446" y="1103198"/>
                </a:lnTo>
                <a:lnTo>
                  <a:pt x="7152639" y="1108163"/>
                </a:lnTo>
                <a:lnTo>
                  <a:pt x="7156437" y="1110475"/>
                </a:lnTo>
                <a:lnTo>
                  <a:pt x="7157732" y="1111288"/>
                </a:lnTo>
                <a:lnTo>
                  <a:pt x="7159193" y="1111669"/>
                </a:lnTo>
                <a:lnTo>
                  <a:pt x="7163346" y="1111669"/>
                </a:lnTo>
                <a:lnTo>
                  <a:pt x="7165987" y="1110297"/>
                </a:lnTo>
                <a:lnTo>
                  <a:pt x="7169823" y="1104011"/>
                </a:lnTo>
                <a:lnTo>
                  <a:pt x="7168616" y="1099070"/>
                </a:lnTo>
                <a:lnTo>
                  <a:pt x="7161047" y="1094435"/>
                </a:lnTo>
                <a:close/>
              </a:path>
              <a:path w="9745980" h="4276725" extrusionOk="0">
                <a:moveTo>
                  <a:pt x="8587447" y="1093724"/>
                </a:moveTo>
                <a:lnTo>
                  <a:pt x="8579967" y="1098537"/>
                </a:lnTo>
                <a:lnTo>
                  <a:pt x="8578875" y="1103515"/>
                </a:lnTo>
                <a:lnTo>
                  <a:pt x="8582825" y="1109637"/>
                </a:lnTo>
                <a:lnTo>
                  <a:pt x="8585415" y="1110957"/>
                </a:lnTo>
                <a:lnTo>
                  <a:pt x="8589568" y="1110957"/>
                </a:lnTo>
                <a:lnTo>
                  <a:pt x="8591067" y="1110538"/>
                </a:lnTo>
                <a:lnTo>
                  <a:pt x="8596160" y="1107262"/>
                </a:lnTo>
                <a:lnTo>
                  <a:pt x="8597239" y="1102283"/>
                </a:lnTo>
                <a:lnTo>
                  <a:pt x="8592426" y="1094790"/>
                </a:lnTo>
                <a:lnTo>
                  <a:pt x="8587447" y="1093724"/>
                </a:lnTo>
                <a:close/>
              </a:path>
              <a:path w="9745980" h="4276725" extrusionOk="0">
                <a:moveTo>
                  <a:pt x="7113155" y="1063548"/>
                </a:moveTo>
                <a:lnTo>
                  <a:pt x="7108151" y="1064539"/>
                </a:lnTo>
                <a:lnTo>
                  <a:pt x="7103160" y="1071892"/>
                </a:lnTo>
                <a:lnTo>
                  <a:pt x="7104125" y="1076896"/>
                </a:lnTo>
                <a:lnTo>
                  <a:pt x="7109193" y="1080325"/>
                </a:lnTo>
                <a:lnTo>
                  <a:pt x="7110780" y="1080770"/>
                </a:lnTo>
                <a:lnTo>
                  <a:pt x="7114908" y="1080770"/>
                </a:lnTo>
                <a:lnTo>
                  <a:pt x="7117448" y="1079525"/>
                </a:lnTo>
                <a:lnTo>
                  <a:pt x="7119010" y="1077239"/>
                </a:lnTo>
                <a:lnTo>
                  <a:pt x="7121486" y="1073556"/>
                </a:lnTo>
                <a:lnTo>
                  <a:pt x="7120521" y="1068539"/>
                </a:lnTo>
                <a:lnTo>
                  <a:pt x="7113155" y="1063548"/>
                </a:lnTo>
                <a:close/>
              </a:path>
              <a:path w="9745980" h="4276725" extrusionOk="0">
                <a:moveTo>
                  <a:pt x="8557615" y="1044841"/>
                </a:moveTo>
                <a:lnTo>
                  <a:pt x="8550046" y="1049502"/>
                </a:lnTo>
                <a:lnTo>
                  <a:pt x="8548890" y="1054468"/>
                </a:lnTo>
                <a:lnTo>
                  <a:pt x="8552738" y="1060729"/>
                </a:lnTo>
                <a:lnTo>
                  <a:pt x="8555367" y="1062075"/>
                </a:lnTo>
                <a:lnTo>
                  <a:pt x="8559520" y="1062075"/>
                </a:lnTo>
                <a:lnTo>
                  <a:pt x="8560981" y="1061694"/>
                </a:lnTo>
                <a:lnTo>
                  <a:pt x="8566086" y="1058545"/>
                </a:lnTo>
                <a:lnTo>
                  <a:pt x="8567267" y="1053592"/>
                </a:lnTo>
                <a:lnTo>
                  <a:pt x="8562606" y="1046022"/>
                </a:lnTo>
                <a:lnTo>
                  <a:pt x="8557615" y="1044841"/>
                </a:lnTo>
                <a:close/>
              </a:path>
              <a:path w="9745980" h="4276725" extrusionOk="0">
                <a:moveTo>
                  <a:pt x="7067473" y="1029919"/>
                </a:moveTo>
                <a:lnTo>
                  <a:pt x="7062431" y="1030490"/>
                </a:lnTo>
                <a:lnTo>
                  <a:pt x="7056907" y="1037488"/>
                </a:lnTo>
                <a:lnTo>
                  <a:pt x="7057504" y="1042555"/>
                </a:lnTo>
                <a:lnTo>
                  <a:pt x="7062495" y="1046467"/>
                </a:lnTo>
                <a:lnTo>
                  <a:pt x="7064247" y="1047026"/>
                </a:lnTo>
                <a:lnTo>
                  <a:pt x="7068375" y="1047038"/>
                </a:lnTo>
                <a:lnTo>
                  <a:pt x="7070724" y="1045972"/>
                </a:lnTo>
                <a:lnTo>
                  <a:pt x="7075068" y="1040485"/>
                </a:lnTo>
                <a:lnTo>
                  <a:pt x="7074458" y="1035418"/>
                </a:lnTo>
                <a:lnTo>
                  <a:pt x="7070978" y="1032649"/>
                </a:lnTo>
                <a:lnTo>
                  <a:pt x="7067473" y="1029919"/>
                </a:lnTo>
                <a:close/>
              </a:path>
              <a:path w="9745980" h="4276725" extrusionOk="0">
                <a:moveTo>
                  <a:pt x="8522969" y="998334"/>
                </a:moveTo>
                <a:lnTo>
                  <a:pt x="8516302" y="1004214"/>
                </a:lnTo>
                <a:lnTo>
                  <a:pt x="8515984" y="1009307"/>
                </a:lnTo>
                <a:lnTo>
                  <a:pt x="8520518" y="1014437"/>
                </a:lnTo>
                <a:lnTo>
                  <a:pt x="8522741" y="1015352"/>
                </a:lnTo>
                <a:lnTo>
                  <a:pt x="8526868" y="1015352"/>
                </a:lnTo>
                <a:lnTo>
                  <a:pt x="8528748" y="1014691"/>
                </a:lnTo>
                <a:lnTo>
                  <a:pt x="8530297" y="1013345"/>
                </a:lnTo>
                <a:lnTo>
                  <a:pt x="8533625" y="1010386"/>
                </a:lnTo>
                <a:lnTo>
                  <a:pt x="8533942" y="1005306"/>
                </a:lnTo>
                <a:lnTo>
                  <a:pt x="8528062" y="998626"/>
                </a:lnTo>
                <a:lnTo>
                  <a:pt x="8522969" y="998334"/>
                </a:lnTo>
                <a:close/>
              </a:path>
              <a:path w="9745980" h="4276725" extrusionOk="0">
                <a:moveTo>
                  <a:pt x="7024916" y="992644"/>
                </a:moveTo>
                <a:lnTo>
                  <a:pt x="7019823" y="992771"/>
                </a:lnTo>
                <a:lnTo>
                  <a:pt x="7013689" y="999236"/>
                </a:lnTo>
                <a:lnTo>
                  <a:pt x="7013841" y="1004316"/>
                </a:lnTo>
                <a:lnTo>
                  <a:pt x="7018629" y="1008849"/>
                </a:lnTo>
                <a:lnTo>
                  <a:pt x="7020623" y="1009586"/>
                </a:lnTo>
                <a:lnTo>
                  <a:pt x="7024725" y="1009586"/>
                </a:lnTo>
                <a:lnTo>
                  <a:pt x="7026871" y="1008748"/>
                </a:lnTo>
                <a:lnTo>
                  <a:pt x="7031507" y="1003846"/>
                </a:lnTo>
                <a:lnTo>
                  <a:pt x="7031380" y="998740"/>
                </a:lnTo>
                <a:lnTo>
                  <a:pt x="7024916" y="992644"/>
                </a:lnTo>
                <a:close/>
              </a:path>
              <a:path w="9745980" h="4276725" extrusionOk="0">
                <a:moveTo>
                  <a:pt x="8487067" y="954328"/>
                </a:moveTo>
                <a:lnTo>
                  <a:pt x="8479840" y="959472"/>
                </a:lnTo>
                <a:lnTo>
                  <a:pt x="8478989" y="964501"/>
                </a:lnTo>
                <a:lnTo>
                  <a:pt x="8481580" y="968146"/>
                </a:lnTo>
                <a:lnTo>
                  <a:pt x="8483155" y="970318"/>
                </a:lnTo>
                <a:lnTo>
                  <a:pt x="8485644" y="971499"/>
                </a:lnTo>
                <a:lnTo>
                  <a:pt x="8489772" y="971499"/>
                </a:lnTo>
                <a:lnTo>
                  <a:pt x="8491397" y="971029"/>
                </a:lnTo>
                <a:lnTo>
                  <a:pt x="8496439" y="967409"/>
                </a:lnTo>
                <a:lnTo>
                  <a:pt x="8497277" y="962380"/>
                </a:lnTo>
                <a:lnTo>
                  <a:pt x="8492096" y="955154"/>
                </a:lnTo>
                <a:lnTo>
                  <a:pt x="8487067" y="954328"/>
                </a:lnTo>
                <a:close/>
              </a:path>
              <a:path w="9745980" h="4276725" extrusionOk="0">
                <a:moveTo>
                  <a:pt x="6981164" y="951077"/>
                </a:moveTo>
                <a:lnTo>
                  <a:pt x="6974433" y="956868"/>
                </a:lnTo>
                <a:lnTo>
                  <a:pt x="6974052" y="961961"/>
                </a:lnTo>
                <a:lnTo>
                  <a:pt x="6976960" y="965314"/>
                </a:lnTo>
                <a:lnTo>
                  <a:pt x="6978535" y="967181"/>
                </a:lnTo>
                <a:lnTo>
                  <a:pt x="6980808" y="968121"/>
                </a:lnTo>
                <a:lnTo>
                  <a:pt x="6984911" y="968121"/>
                </a:lnTo>
                <a:lnTo>
                  <a:pt x="6986790" y="967473"/>
                </a:lnTo>
                <a:lnTo>
                  <a:pt x="6991667" y="963282"/>
                </a:lnTo>
                <a:lnTo>
                  <a:pt x="6992048" y="958189"/>
                </a:lnTo>
                <a:lnTo>
                  <a:pt x="6989165" y="954811"/>
                </a:lnTo>
                <a:lnTo>
                  <a:pt x="6986257" y="951458"/>
                </a:lnTo>
                <a:lnTo>
                  <a:pt x="6981164" y="951077"/>
                </a:lnTo>
                <a:close/>
              </a:path>
              <a:path w="9745980" h="4276725" extrusionOk="0">
                <a:moveTo>
                  <a:pt x="8458034" y="905522"/>
                </a:moveTo>
                <a:lnTo>
                  <a:pt x="8450224" y="909777"/>
                </a:lnTo>
                <a:lnTo>
                  <a:pt x="8448776" y="914679"/>
                </a:lnTo>
                <a:lnTo>
                  <a:pt x="8450884" y="918591"/>
                </a:lnTo>
                <a:lnTo>
                  <a:pt x="8452370" y="921270"/>
                </a:lnTo>
                <a:lnTo>
                  <a:pt x="8455126" y="922782"/>
                </a:lnTo>
                <a:lnTo>
                  <a:pt x="8459279" y="922782"/>
                </a:lnTo>
                <a:lnTo>
                  <a:pt x="8460600" y="922477"/>
                </a:lnTo>
                <a:lnTo>
                  <a:pt x="8465731" y="919683"/>
                </a:lnTo>
                <a:lnTo>
                  <a:pt x="8467191" y="914806"/>
                </a:lnTo>
                <a:lnTo>
                  <a:pt x="8465045" y="910894"/>
                </a:lnTo>
                <a:lnTo>
                  <a:pt x="8462937" y="906983"/>
                </a:lnTo>
                <a:lnTo>
                  <a:pt x="8458034" y="905522"/>
                </a:lnTo>
                <a:close/>
              </a:path>
              <a:path w="9745980" h="4276725" extrusionOk="0">
                <a:moveTo>
                  <a:pt x="6947077" y="905573"/>
                </a:moveTo>
                <a:lnTo>
                  <a:pt x="6939787" y="910653"/>
                </a:lnTo>
                <a:lnTo>
                  <a:pt x="6938898" y="915657"/>
                </a:lnTo>
                <a:lnTo>
                  <a:pt x="6943001" y="921562"/>
                </a:lnTo>
                <a:lnTo>
                  <a:pt x="6945502" y="922756"/>
                </a:lnTo>
                <a:lnTo>
                  <a:pt x="6949630" y="922756"/>
                </a:lnTo>
                <a:lnTo>
                  <a:pt x="6951256" y="922286"/>
                </a:lnTo>
                <a:lnTo>
                  <a:pt x="6956297" y="918768"/>
                </a:lnTo>
                <a:lnTo>
                  <a:pt x="6957199" y="913764"/>
                </a:lnTo>
                <a:lnTo>
                  <a:pt x="6952106" y="906475"/>
                </a:lnTo>
                <a:lnTo>
                  <a:pt x="6947077" y="905573"/>
                </a:lnTo>
                <a:close/>
              </a:path>
              <a:path w="9745980" h="4276725" extrusionOk="0">
                <a:moveTo>
                  <a:pt x="8385289" y="882319"/>
                </a:moveTo>
                <a:lnTo>
                  <a:pt x="8378291" y="887844"/>
                </a:lnTo>
                <a:lnTo>
                  <a:pt x="8377694" y="892911"/>
                </a:lnTo>
                <a:lnTo>
                  <a:pt x="8382038" y="898410"/>
                </a:lnTo>
                <a:lnTo>
                  <a:pt x="8384387" y="899452"/>
                </a:lnTo>
                <a:lnTo>
                  <a:pt x="8388515" y="899452"/>
                </a:lnTo>
                <a:lnTo>
                  <a:pt x="8390293" y="898893"/>
                </a:lnTo>
                <a:lnTo>
                  <a:pt x="8395246" y="894981"/>
                </a:lnTo>
                <a:lnTo>
                  <a:pt x="8395842" y="889914"/>
                </a:lnTo>
                <a:lnTo>
                  <a:pt x="8393087" y="886434"/>
                </a:lnTo>
                <a:lnTo>
                  <a:pt x="8390356" y="882929"/>
                </a:lnTo>
                <a:lnTo>
                  <a:pt x="8385289" y="882319"/>
                </a:lnTo>
                <a:close/>
              </a:path>
              <a:path w="9745980" h="4276725" extrusionOk="0">
                <a:moveTo>
                  <a:pt x="8350148" y="867498"/>
                </a:moveTo>
                <a:lnTo>
                  <a:pt x="8342045" y="871207"/>
                </a:lnTo>
                <a:lnTo>
                  <a:pt x="8340267" y="875969"/>
                </a:lnTo>
                <a:lnTo>
                  <a:pt x="8343455" y="882980"/>
                </a:lnTo>
                <a:lnTo>
                  <a:pt x="8346389" y="884745"/>
                </a:lnTo>
                <a:lnTo>
                  <a:pt x="8350554" y="884745"/>
                </a:lnTo>
                <a:lnTo>
                  <a:pt x="8351685" y="884504"/>
                </a:lnTo>
                <a:lnTo>
                  <a:pt x="8356828" y="882167"/>
                </a:lnTo>
                <a:lnTo>
                  <a:pt x="8358619" y="877404"/>
                </a:lnTo>
                <a:lnTo>
                  <a:pt x="8354936" y="869302"/>
                </a:lnTo>
                <a:lnTo>
                  <a:pt x="8350148" y="867498"/>
                </a:lnTo>
                <a:close/>
              </a:path>
              <a:path w="9745980" h="4276725" extrusionOk="0">
                <a:moveTo>
                  <a:pt x="6916242" y="857542"/>
                </a:moveTo>
                <a:lnTo>
                  <a:pt x="6908660" y="862203"/>
                </a:lnTo>
                <a:lnTo>
                  <a:pt x="6907479" y="867168"/>
                </a:lnTo>
                <a:lnTo>
                  <a:pt x="6911301" y="873429"/>
                </a:lnTo>
                <a:lnTo>
                  <a:pt x="6913956" y="874801"/>
                </a:lnTo>
                <a:lnTo>
                  <a:pt x="6918109" y="874801"/>
                </a:lnTo>
                <a:lnTo>
                  <a:pt x="6919556" y="874407"/>
                </a:lnTo>
                <a:lnTo>
                  <a:pt x="6924649" y="871296"/>
                </a:lnTo>
                <a:lnTo>
                  <a:pt x="6925843" y="866330"/>
                </a:lnTo>
                <a:lnTo>
                  <a:pt x="6921207" y="858735"/>
                </a:lnTo>
                <a:lnTo>
                  <a:pt x="6916242" y="857542"/>
                </a:lnTo>
                <a:close/>
              </a:path>
              <a:path w="9745980" h="4276725" extrusionOk="0">
                <a:moveTo>
                  <a:pt x="8433231" y="854189"/>
                </a:moveTo>
                <a:lnTo>
                  <a:pt x="8425141" y="857897"/>
                </a:lnTo>
                <a:lnTo>
                  <a:pt x="8423376" y="862672"/>
                </a:lnTo>
                <a:lnTo>
                  <a:pt x="8426602" y="869670"/>
                </a:lnTo>
                <a:lnTo>
                  <a:pt x="8429510" y="871423"/>
                </a:lnTo>
                <a:lnTo>
                  <a:pt x="8433676" y="871423"/>
                </a:lnTo>
                <a:lnTo>
                  <a:pt x="8434831" y="871181"/>
                </a:lnTo>
                <a:lnTo>
                  <a:pt x="8439950" y="868832"/>
                </a:lnTo>
                <a:lnTo>
                  <a:pt x="8441715" y="864044"/>
                </a:lnTo>
                <a:lnTo>
                  <a:pt x="8438019" y="855954"/>
                </a:lnTo>
                <a:lnTo>
                  <a:pt x="8433231" y="854189"/>
                </a:lnTo>
                <a:close/>
              </a:path>
              <a:path w="9745980" h="4276725" extrusionOk="0">
                <a:moveTo>
                  <a:pt x="8326119" y="829398"/>
                </a:moveTo>
                <a:lnTo>
                  <a:pt x="8321027" y="829551"/>
                </a:lnTo>
                <a:lnTo>
                  <a:pt x="8317966" y="832777"/>
                </a:lnTo>
                <a:lnTo>
                  <a:pt x="8314905" y="836028"/>
                </a:lnTo>
                <a:lnTo>
                  <a:pt x="8315058" y="841121"/>
                </a:lnTo>
                <a:lnTo>
                  <a:pt x="8319846" y="845654"/>
                </a:lnTo>
                <a:lnTo>
                  <a:pt x="8321840" y="846378"/>
                </a:lnTo>
                <a:lnTo>
                  <a:pt x="8325967" y="846378"/>
                </a:lnTo>
                <a:lnTo>
                  <a:pt x="8328088" y="845527"/>
                </a:lnTo>
                <a:lnTo>
                  <a:pt x="8332723" y="840625"/>
                </a:lnTo>
                <a:lnTo>
                  <a:pt x="8332571" y="835520"/>
                </a:lnTo>
                <a:lnTo>
                  <a:pt x="8326119" y="829398"/>
                </a:lnTo>
                <a:close/>
              </a:path>
              <a:path w="9745980" h="4276725" extrusionOk="0">
                <a:moveTo>
                  <a:pt x="8282965" y="822858"/>
                </a:moveTo>
                <a:lnTo>
                  <a:pt x="8275434" y="827608"/>
                </a:lnTo>
                <a:lnTo>
                  <a:pt x="8274303" y="832561"/>
                </a:lnTo>
                <a:lnTo>
                  <a:pt x="8278190" y="838771"/>
                </a:lnTo>
                <a:lnTo>
                  <a:pt x="8280831" y="840092"/>
                </a:lnTo>
                <a:lnTo>
                  <a:pt x="8284946" y="840092"/>
                </a:lnTo>
                <a:lnTo>
                  <a:pt x="8286445" y="839685"/>
                </a:lnTo>
                <a:lnTo>
                  <a:pt x="8291537" y="836472"/>
                </a:lnTo>
                <a:lnTo>
                  <a:pt x="8292668" y="831519"/>
                </a:lnTo>
                <a:lnTo>
                  <a:pt x="8287918" y="823988"/>
                </a:lnTo>
                <a:lnTo>
                  <a:pt x="8282965" y="822858"/>
                </a:lnTo>
                <a:close/>
              </a:path>
              <a:path w="9745980" h="4276725" extrusionOk="0">
                <a:moveTo>
                  <a:pt x="6887298" y="808189"/>
                </a:moveTo>
                <a:lnTo>
                  <a:pt x="6879589" y="812660"/>
                </a:lnTo>
                <a:lnTo>
                  <a:pt x="6878307" y="817600"/>
                </a:lnTo>
                <a:lnTo>
                  <a:pt x="6882053" y="824014"/>
                </a:lnTo>
                <a:lnTo>
                  <a:pt x="6884746" y="825423"/>
                </a:lnTo>
                <a:lnTo>
                  <a:pt x="6888899" y="825423"/>
                </a:lnTo>
                <a:lnTo>
                  <a:pt x="6890283" y="825080"/>
                </a:lnTo>
                <a:lnTo>
                  <a:pt x="6895401" y="822083"/>
                </a:lnTo>
                <a:lnTo>
                  <a:pt x="6896696" y="817168"/>
                </a:lnTo>
                <a:lnTo>
                  <a:pt x="6892213" y="809485"/>
                </a:lnTo>
                <a:lnTo>
                  <a:pt x="6887298" y="808189"/>
                </a:lnTo>
                <a:close/>
              </a:path>
              <a:path w="9745980" h="4276725" extrusionOk="0">
                <a:moveTo>
                  <a:pt x="8135645" y="799096"/>
                </a:moveTo>
                <a:lnTo>
                  <a:pt x="8128012" y="803694"/>
                </a:lnTo>
                <a:lnTo>
                  <a:pt x="8126793" y="808634"/>
                </a:lnTo>
                <a:lnTo>
                  <a:pt x="8130628" y="814946"/>
                </a:lnTo>
                <a:lnTo>
                  <a:pt x="8133270" y="816330"/>
                </a:lnTo>
                <a:lnTo>
                  <a:pt x="8137423" y="816330"/>
                </a:lnTo>
                <a:lnTo>
                  <a:pt x="8138858" y="815975"/>
                </a:lnTo>
                <a:lnTo>
                  <a:pt x="8143963" y="812863"/>
                </a:lnTo>
                <a:lnTo>
                  <a:pt x="8145183" y="807935"/>
                </a:lnTo>
                <a:lnTo>
                  <a:pt x="8140585" y="800315"/>
                </a:lnTo>
                <a:lnTo>
                  <a:pt x="8135645" y="799096"/>
                </a:lnTo>
                <a:close/>
              </a:path>
              <a:path w="9745980" h="4276725" extrusionOk="0">
                <a:moveTo>
                  <a:pt x="8176539" y="785799"/>
                </a:moveTo>
                <a:lnTo>
                  <a:pt x="8171446" y="786015"/>
                </a:lnTo>
                <a:lnTo>
                  <a:pt x="8165414" y="792530"/>
                </a:lnTo>
                <a:lnTo>
                  <a:pt x="8165604" y="797648"/>
                </a:lnTo>
                <a:lnTo>
                  <a:pt x="8168881" y="800633"/>
                </a:lnTo>
                <a:lnTo>
                  <a:pt x="8170417" y="802068"/>
                </a:lnTo>
                <a:lnTo>
                  <a:pt x="8172386" y="802779"/>
                </a:lnTo>
                <a:lnTo>
                  <a:pt x="8176513" y="802779"/>
                </a:lnTo>
                <a:lnTo>
                  <a:pt x="8178672" y="801916"/>
                </a:lnTo>
                <a:lnTo>
                  <a:pt x="8183270" y="796912"/>
                </a:lnTo>
                <a:lnTo>
                  <a:pt x="8183079" y="791832"/>
                </a:lnTo>
                <a:lnTo>
                  <a:pt x="8176539" y="785799"/>
                </a:lnTo>
                <a:close/>
              </a:path>
              <a:path w="9745980" h="4276725" extrusionOk="0">
                <a:moveTo>
                  <a:pt x="8250199" y="782485"/>
                </a:moveTo>
                <a:lnTo>
                  <a:pt x="8242477" y="786866"/>
                </a:lnTo>
                <a:lnTo>
                  <a:pt x="8241118" y="791781"/>
                </a:lnTo>
                <a:lnTo>
                  <a:pt x="8243290" y="795655"/>
                </a:lnTo>
                <a:lnTo>
                  <a:pt x="8244789" y="798271"/>
                </a:lnTo>
                <a:lnTo>
                  <a:pt x="8247506" y="799744"/>
                </a:lnTo>
                <a:lnTo>
                  <a:pt x="8251659" y="799744"/>
                </a:lnTo>
                <a:lnTo>
                  <a:pt x="8253031" y="799401"/>
                </a:lnTo>
                <a:lnTo>
                  <a:pt x="8258162" y="796493"/>
                </a:lnTo>
                <a:lnTo>
                  <a:pt x="8259508" y="791565"/>
                </a:lnTo>
                <a:lnTo>
                  <a:pt x="8255126" y="783856"/>
                </a:lnTo>
                <a:lnTo>
                  <a:pt x="8250199" y="782485"/>
                </a:lnTo>
                <a:close/>
              </a:path>
              <a:path w="9745980" h="4276725" extrusionOk="0">
                <a:moveTo>
                  <a:pt x="6857911" y="758837"/>
                </a:moveTo>
                <a:lnTo>
                  <a:pt x="6850341" y="763511"/>
                </a:lnTo>
                <a:lnTo>
                  <a:pt x="6849186" y="768476"/>
                </a:lnTo>
                <a:lnTo>
                  <a:pt x="6853034" y="774700"/>
                </a:lnTo>
                <a:lnTo>
                  <a:pt x="6855688" y="776071"/>
                </a:lnTo>
                <a:lnTo>
                  <a:pt x="6859816" y="776071"/>
                </a:lnTo>
                <a:lnTo>
                  <a:pt x="6861289" y="775677"/>
                </a:lnTo>
                <a:lnTo>
                  <a:pt x="6866381" y="772515"/>
                </a:lnTo>
                <a:lnTo>
                  <a:pt x="6867550" y="767562"/>
                </a:lnTo>
                <a:lnTo>
                  <a:pt x="6862876" y="759980"/>
                </a:lnTo>
                <a:lnTo>
                  <a:pt x="6857911" y="758837"/>
                </a:lnTo>
                <a:close/>
              </a:path>
              <a:path w="9745980" h="4276725" extrusionOk="0">
                <a:moveTo>
                  <a:pt x="8109584" y="748487"/>
                </a:moveTo>
                <a:lnTo>
                  <a:pt x="8101609" y="752373"/>
                </a:lnTo>
                <a:lnTo>
                  <a:pt x="8099932" y="757212"/>
                </a:lnTo>
                <a:lnTo>
                  <a:pt x="8103285" y="764044"/>
                </a:lnTo>
                <a:lnTo>
                  <a:pt x="8106155" y="765721"/>
                </a:lnTo>
                <a:lnTo>
                  <a:pt x="8110334" y="765721"/>
                </a:lnTo>
                <a:lnTo>
                  <a:pt x="8111528" y="765467"/>
                </a:lnTo>
                <a:lnTo>
                  <a:pt x="8116658" y="762939"/>
                </a:lnTo>
                <a:lnTo>
                  <a:pt x="8118322" y="758126"/>
                </a:lnTo>
                <a:lnTo>
                  <a:pt x="8114410" y="750125"/>
                </a:lnTo>
                <a:lnTo>
                  <a:pt x="8109584" y="748487"/>
                </a:lnTo>
                <a:close/>
              </a:path>
              <a:path w="9745980" h="4276725" extrusionOk="0">
                <a:moveTo>
                  <a:pt x="8211819" y="744308"/>
                </a:moveTo>
                <a:lnTo>
                  <a:pt x="8205190" y="750239"/>
                </a:lnTo>
                <a:lnTo>
                  <a:pt x="8204885" y="755319"/>
                </a:lnTo>
                <a:lnTo>
                  <a:pt x="8209445" y="760437"/>
                </a:lnTo>
                <a:lnTo>
                  <a:pt x="8211642" y="761339"/>
                </a:lnTo>
                <a:lnTo>
                  <a:pt x="8215769" y="761339"/>
                </a:lnTo>
                <a:lnTo>
                  <a:pt x="8217700" y="760666"/>
                </a:lnTo>
                <a:lnTo>
                  <a:pt x="8219208" y="759307"/>
                </a:lnTo>
                <a:lnTo>
                  <a:pt x="8222551" y="756335"/>
                </a:lnTo>
                <a:lnTo>
                  <a:pt x="8222830" y="751243"/>
                </a:lnTo>
                <a:lnTo>
                  <a:pt x="8216912" y="744613"/>
                </a:lnTo>
                <a:lnTo>
                  <a:pt x="8211819" y="744308"/>
                </a:lnTo>
                <a:close/>
              </a:path>
              <a:path w="9745980" h="4276725" extrusionOk="0">
                <a:moveTo>
                  <a:pt x="8219265" y="759282"/>
                </a:moveTo>
                <a:close/>
              </a:path>
              <a:path w="9745980" h="4276725" extrusionOk="0">
                <a:moveTo>
                  <a:pt x="6825894" y="710971"/>
                </a:moveTo>
                <a:lnTo>
                  <a:pt x="6822249" y="713524"/>
                </a:lnTo>
                <a:lnTo>
                  <a:pt x="6818604" y="716038"/>
                </a:lnTo>
                <a:lnTo>
                  <a:pt x="6817690" y="721067"/>
                </a:lnTo>
                <a:lnTo>
                  <a:pt x="6821792" y="726973"/>
                </a:lnTo>
                <a:lnTo>
                  <a:pt x="6824294" y="728192"/>
                </a:lnTo>
                <a:lnTo>
                  <a:pt x="6828421" y="728192"/>
                </a:lnTo>
                <a:lnTo>
                  <a:pt x="6830021" y="727722"/>
                </a:lnTo>
                <a:lnTo>
                  <a:pt x="6835101" y="724204"/>
                </a:lnTo>
                <a:lnTo>
                  <a:pt x="6835990" y="719188"/>
                </a:lnTo>
                <a:lnTo>
                  <a:pt x="6830923" y="711873"/>
                </a:lnTo>
                <a:lnTo>
                  <a:pt x="6825894" y="710971"/>
                </a:lnTo>
                <a:close/>
              </a:path>
              <a:path w="9745980" h="4276725" extrusionOk="0">
                <a:moveTo>
                  <a:pt x="8032241" y="703491"/>
                </a:moveTo>
                <a:lnTo>
                  <a:pt x="8028368" y="706780"/>
                </a:lnTo>
                <a:lnTo>
                  <a:pt x="8027682" y="715657"/>
                </a:lnTo>
                <a:lnTo>
                  <a:pt x="8030997" y="719531"/>
                </a:lnTo>
                <a:lnTo>
                  <a:pt x="8035658" y="719899"/>
                </a:lnTo>
                <a:lnTo>
                  <a:pt x="8040230" y="719912"/>
                </a:lnTo>
                <a:lnTo>
                  <a:pt x="8043760" y="716686"/>
                </a:lnTo>
                <a:lnTo>
                  <a:pt x="8044421" y="708050"/>
                </a:lnTo>
                <a:lnTo>
                  <a:pt x="8041106" y="704176"/>
                </a:lnTo>
                <a:lnTo>
                  <a:pt x="8032241" y="703491"/>
                </a:lnTo>
                <a:close/>
              </a:path>
              <a:path w="9745980" h="4276725" extrusionOk="0">
                <a:moveTo>
                  <a:pt x="8083003" y="697331"/>
                </a:moveTo>
                <a:lnTo>
                  <a:pt x="8075320" y="701827"/>
                </a:lnTo>
                <a:lnTo>
                  <a:pt x="8074037" y="706755"/>
                </a:lnTo>
                <a:lnTo>
                  <a:pt x="8077784" y="713155"/>
                </a:lnTo>
                <a:lnTo>
                  <a:pt x="8080476" y="714590"/>
                </a:lnTo>
                <a:lnTo>
                  <a:pt x="8084629" y="714590"/>
                </a:lnTo>
                <a:lnTo>
                  <a:pt x="8086013" y="714222"/>
                </a:lnTo>
                <a:lnTo>
                  <a:pt x="8091131" y="711250"/>
                </a:lnTo>
                <a:lnTo>
                  <a:pt x="8092427" y="706310"/>
                </a:lnTo>
                <a:lnTo>
                  <a:pt x="8087944" y="698639"/>
                </a:lnTo>
                <a:lnTo>
                  <a:pt x="8083003" y="697331"/>
                </a:lnTo>
                <a:close/>
              </a:path>
              <a:path w="9745980" h="4276725" extrusionOk="0">
                <a:moveTo>
                  <a:pt x="7990979" y="675538"/>
                </a:moveTo>
                <a:lnTo>
                  <a:pt x="7982521" y="678256"/>
                </a:lnTo>
                <a:lnTo>
                  <a:pt x="7980184" y="682790"/>
                </a:lnTo>
                <a:lnTo>
                  <a:pt x="7981530" y="687019"/>
                </a:lnTo>
                <a:lnTo>
                  <a:pt x="7982648" y="690448"/>
                </a:lnTo>
                <a:lnTo>
                  <a:pt x="7985810" y="692632"/>
                </a:lnTo>
                <a:lnTo>
                  <a:pt x="7990027" y="692632"/>
                </a:lnTo>
                <a:lnTo>
                  <a:pt x="7990852" y="692492"/>
                </a:lnTo>
                <a:lnTo>
                  <a:pt x="7995907" y="690892"/>
                </a:lnTo>
                <a:lnTo>
                  <a:pt x="7998231" y="686358"/>
                </a:lnTo>
                <a:lnTo>
                  <a:pt x="7995513" y="677900"/>
                </a:lnTo>
                <a:lnTo>
                  <a:pt x="7990979" y="675538"/>
                </a:lnTo>
                <a:close/>
              </a:path>
              <a:path w="9745980" h="4276725" extrusionOk="0">
                <a:moveTo>
                  <a:pt x="6798716" y="671525"/>
                </a:moveTo>
                <a:lnTo>
                  <a:pt x="6791794" y="677125"/>
                </a:lnTo>
                <a:lnTo>
                  <a:pt x="6791261" y="682193"/>
                </a:lnTo>
                <a:lnTo>
                  <a:pt x="6795668" y="687603"/>
                </a:lnTo>
                <a:lnTo>
                  <a:pt x="6797967" y="688632"/>
                </a:lnTo>
                <a:lnTo>
                  <a:pt x="6802094" y="688632"/>
                </a:lnTo>
                <a:lnTo>
                  <a:pt x="6803897" y="688047"/>
                </a:lnTo>
                <a:lnTo>
                  <a:pt x="6808838" y="684034"/>
                </a:lnTo>
                <a:lnTo>
                  <a:pt x="6809371" y="678967"/>
                </a:lnTo>
                <a:lnTo>
                  <a:pt x="6803783" y="672058"/>
                </a:lnTo>
                <a:lnTo>
                  <a:pt x="6798716" y="671525"/>
                </a:lnTo>
                <a:close/>
              </a:path>
              <a:path w="9745980" h="4276725" extrusionOk="0">
                <a:moveTo>
                  <a:pt x="7886242" y="660082"/>
                </a:moveTo>
                <a:lnTo>
                  <a:pt x="7882242" y="663244"/>
                </a:lnTo>
                <a:lnTo>
                  <a:pt x="7881226" y="672084"/>
                </a:lnTo>
                <a:lnTo>
                  <a:pt x="7884388" y="676071"/>
                </a:lnTo>
                <a:lnTo>
                  <a:pt x="7889112" y="676630"/>
                </a:lnTo>
                <a:lnTo>
                  <a:pt x="7893773" y="676630"/>
                </a:lnTo>
                <a:lnTo>
                  <a:pt x="7897266" y="673620"/>
                </a:lnTo>
                <a:lnTo>
                  <a:pt x="7897723" y="669505"/>
                </a:lnTo>
                <a:lnTo>
                  <a:pt x="7898269" y="665111"/>
                </a:lnTo>
                <a:lnTo>
                  <a:pt x="7895094" y="661111"/>
                </a:lnTo>
                <a:lnTo>
                  <a:pt x="7886242" y="660082"/>
                </a:lnTo>
                <a:close/>
              </a:path>
              <a:path w="9745980" h="4276725" extrusionOk="0">
                <a:moveTo>
                  <a:pt x="7935937" y="654710"/>
                </a:moveTo>
                <a:lnTo>
                  <a:pt x="7931276" y="656767"/>
                </a:lnTo>
                <a:lnTo>
                  <a:pt x="7928051" y="665060"/>
                </a:lnTo>
                <a:lnTo>
                  <a:pt x="7930108" y="669721"/>
                </a:lnTo>
                <a:lnTo>
                  <a:pt x="7934248" y="671322"/>
                </a:lnTo>
                <a:lnTo>
                  <a:pt x="7935201" y="671715"/>
                </a:lnTo>
                <a:lnTo>
                  <a:pt x="7936204" y="671880"/>
                </a:lnTo>
                <a:lnTo>
                  <a:pt x="7940395" y="671880"/>
                </a:lnTo>
                <a:lnTo>
                  <a:pt x="7943430" y="669937"/>
                </a:lnTo>
                <a:lnTo>
                  <a:pt x="7946288" y="662597"/>
                </a:lnTo>
                <a:lnTo>
                  <a:pt x="7944218" y="657936"/>
                </a:lnTo>
                <a:lnTo>
                  <a:pt x="7935937" y="654710"/>
                </a:lnTo>
                <a:close/>
              </a:path>
              <a:path w="9745980" h="4276725" extrusionOk="0">
                <a:moveTo>
                  <a:pt x="7781785" y="643978"/>
                </a:moveTo>
                <a:lnTo>
                  <a:pt x="7773619" y="647484"/>
                </a:lnTo>
                <a:lnTo>
                  <a:pt x="7771739" y="652233"/>
                </a:lnTo>
                <a:lnTo>
                  <a:pt x="7774812" y="659358"/>
                </a:lnTo>
                <a:lnTo>
                  <a:pt x="7777772" y="661174"/>
                </a:lnTo>
                <a:lnTo>
                  <a:pt x="7781950" y="661174"/>
                </a:lnTo>
                <a:lnTo>
                  <a:pt x="7783042" y="660958"/>
                </a:lnTo>
                <a:lnTo>
                  <a:pt x="7788160" y="658749"/>
                </a:lnTo>
                <a:lnTo>
                  <a:pt x="7790040" y="654024"/>
                </a:lnTo>
                <a:lnTo>
                  <a:pt x="7786535" y="645858"/>
                </a:lnTo>
                <a:lnTo>
                  <a:pt x="7781785" y="643978"/>
                </a:lnTo>
                <a:close/>
              </a:path>
              <a:path w="9745980" h="4276725" extrusionOk="0">
                <a:moveTo>
                  <a:pt x="6760032" y="628726"/>
                </a:moveTo>
                <a:lnTo>
                  <a:pt x="6756806" y="631786"/>
                </a:lnTo>
                <a:lnTo>
                  <a:pt x="6753605" y="634873"/>
                </a:lnTo>
                <a:lnTo>
                  <a:pt x="6753491" y="639978"/>
                </a:lnTo>
                <a:lnTo>
                  <a:pt x="6758152" y="644829"/>
                </a:lnTo>
                <a:lnTo>
                  <a:pt x="6760273" y="645668"/>
                </a:lnTo>
                <a:lnTo>
                  <a:pt x="6764375" y="645668"/>
                </a:lnTo>
                <a:lnTo>
                  <a:pt x="6766382" y="644918"/>
                </a:lnTo>
                <a:lnTo>
                  <a:pt x="6767944" y="643445"/>
                </a:lnTo>
                <a:lnTo>
                  <a:pt x="6771157" y="640359"/>
                </a:lnTo>
                <a:lnTo>
                  <a:pt x="6771258" y="635254"/>
                </a:lnTo>
                <a:lnTo>
                  <a:pt x="6765124" y="628840"/>
                </a:lnTo>
                <a:lnTo>
                  <a:pt x="6760032" y="628726"/>
                </a:lnTo>
                <a:close/>
              </a:path>
              <a:path w="9745980" h="4276725" extrusionOk="0">
                <a:moveTo>
                  <a:pt x="7853400" y="619467"/>
                </a:moveTo>
                <a:lnTo>
                  <a:pt x="7846199" y="624687"/>
                </a:lnTo>
                <a:lnTo>
                  <a:pt x="7845386" y="629742"/>
                </a:lnTo>
                <a:lnTo>
                  <a:pt x="7847990" y="633323"/>
                </a:lnTo>
                <a:lnTo>
                  <a:pt x="7849552" y="635508"/>
                </a:lnTo>
                <a:lnTo>
                  <a:pt x="7852016" y="636663"/>
                </a:lnTo>
                <a:lnTo>
                  <a:pt x="7856156" y="636663"/>
                </a:lnTo>
                <a:lnTo>
                  <a:pt x="7857807" y="636168"/>
                </a:lnTo>
                <a:lnTo>
                  <a:pt x="7862823" y="632536"/>
                </a:lnTo>
                <a:lnTo>
                  <a:pt x="7863649" y="627494"/>
                </a:lnTo>
                <a:lnTo>
                  <a:pt x="7858429" y="620280"/>
                </a:lnTo>
                <a:lnTo>
                  <a:pt x="7853400" y="619467"/>
                </a:lnTo>
                <a:close/>
              </a:path>
              <a:path w="9745980" h="4276725" extrusionOk="0">
                <a:moveTo>
                  <a:pt x="7803921" y="613549"/>
                </a:moveTo>
                <a:lnTo>
                  <a:pt x="7798981" y="614807"/>
                </a:lnTo>
                <a:lnTo>
                  <a:pt x="7794447" y="622465"/>
                </a:lnTo>
                <a:lnTo>
                  <a:pt x="7795729" y="627405"/>
                </a:lnTo>
                <a:lnTo>
                  <a:pt x="7800835" y="630440"/>
                </a:lnTo>
                <a:lnTo>
                  <a:pt x="7802244" y="630783"/>
                </a:lnTo>
                <a:lnTo>
                  <a:pt x="7806397" y="630783"/>
                </a:lnTo>
                <a:lnTo>
                  <a:pt x="7809077" y="629373"/>
                </a:lnTo>
                <a:lnTo>
                  <a:pt x="7812836" y="622998"/>
                </a:lnTo>
                <a:lnTo>
                  <a:pt x="7811579" y="618083"/>
                </a:lnTo>
                <a:lnTo>
                  <a:pt x="7803921" y="613549"/>
                </a:lnTo>
                <a:close/>
              </a:path>
              <a:path w="9745980" h="4276725" extrusionOk="0">
                <a:moveTo>
                  <a:pt x="7744218" y="603288"/>
                </a:moveTo>
                <a:lnTo>
                  <a:pt x="7740345" y="605485"/>
                </a:lnTo>
                <a:lnTo>
                  <a:pt x="7736497" y="607707"/>
                </a:lnTo>
                <a:lnTo>
                  <a:pt x="7735163" y="612648"/>
                </a:lnTo>
                <a:lnTo>
                  <a:pt x="7738884" y="619086"/>
                </a:lnTo>
                <a:lnTo>
                  <a:pt x="7741589" y="620522"/>
                </a:lnTo>
                <a:lnTo>
                  <a:pt x="7745729" y="620522"/>
                </a:lnTo>
                <a:lnTo>
                  <a:pt x="7747126" y="620179"/>
                </a:lnTo>
                <a:lnTo>
                  <a:pt x="7752232" y="617232"/>
                </a:lnTo>
                <a:lnTo>
                  <a:pt x="7753578" y="612305"/>
                </a:lnTo>
                <a:lnTo>
                  <a:pt x="7749133" y="604596"/>
                </a:lnTo>
                <a:lnTo>
                  <a:pt x="7744218" y="603288"/>
                </a:lnTo>
                <a:close/>
              </a:path>
              <a:path w="9745980" h="4276725" extrusionOk="0">
                <a:moveTo>
                  <a:pt x="6723062" y="588937"/>
                </a:moveTo>
                <a:lnTo>
                  <a:pt x="6717969" y="589241"/>
                </a:lnTo>
                <a:lnTo>
                  <a:pt x="6712089" y="595909"/>
                </a:lnTo>
                <a:lnTo>
                  <a:pt x="6712394" y="601002"/>
                </a:lnTo>
                <a:lnTo>
                  <a:pt x="6717271" y="605294"/>
                </a:lnTo>
                <a:lnTo>
                  <a:pt x="6719176" y="605955"/>
                </a:lnTo>
                <a:lnTo>
                  <a:pt x="6723278" y="605955"/>
                </a:lnTo>
                <a:lnTo>
                  <a:pt x="6725500" y="605040"/>
                </a:lnTo>
                <a:lnTo>
                  <a:pt x="6730034" y="599909"/>
                </a:lnTo>
                <a:lnTo>
                  <a:pt x="6729729" y="594817"/>
                </a:lnTo>
                <a:lnTo>
                  <a:pt x="6723062" y="588937"/>
                </a:lnTo>
                <a:close/>
              </a:path>
              <a:path w="9745980" h="4276725" extrusionOk="0">
                <a:moveTo>
                  <a:pt x="7714881" y="553859"/>
                </a:moveTo>
                <a:lnTo>
                  <a:pt x="7707236" y="558444"/>
                </a:lnTo>
                <a:lnTo>
                  <a:pt x="7706004" y="563384"/>
                </a:lnTo>
                <a:lnTo>
                  <a:pt x="7708290" y="567207"/>
                </a:lnTo>
                <a:lnTo>
                  <a:pt x="7709788" y="569734"/>
                </a:lnTo>
                <a:lnTo>
                  <a:pt x="7712455" y="571119"/>
                </a:lnTo>
                <a:lnTo>
                  <a:pt x="7716608" y="571119"/>
                </a:lnTo>
                <a:lnTo>
                  <a:pt x="7718043" y="570763"/>
                </a:lnTo>
                <a:lnTo>
                  <a:pt x="7723149" y="567702"/>
                </a:lnTo>
                <a:lnTo>
                  <a:pt x="7724393" y="562762"/>
                </a:lnTo>
                <a:lnTo>
                  <a:pt x="7719809" y="555129"/>
                </a:lnTo>
                <a:lnTo>
                  <a:pt x="7714881" y="553859"/>
                </a:lnTo>
                <a:close/>
              </a:path>
              <a:path w="9745980" h="4276725" extrusionOk="0">
                <a:moveTo>
                  <a:pt x="6678002" y="552513"/>
                </a:moveTo>
                <a:lnTo>
                  <a:pt x="6672960" y="553224"/>
                </a:lnTo>
                <a:lnTo>
                  <a:pt x="6667588" y="560298"/>
                </a:lnTo>
                <a:lnTo>
                  <a:pt x="6668274" y="565365"/>
                </a:lnTo>
                <a:lnTo>
                  <a:pt x="6671830" y="568045"/>
                </a:lnTo>
                <a:lnTo>
                  <a:pt x="6673278" y="569163"/>
                </a:lnTo>
                <a:lnTo>
                  <a:pt x="6674992" y="569696"/>
                </a:lnTo>
                <a:lnTo>
                  <a:pt x="6679120" y="569696"/>
                </a:lnTo>
                <a:lnTo>
                  <a:pt x="6681533" y="568579"/>
                </a:lnTo>
                <a:lnTo>
                  <a:pt x="6685787" y="562952"/>
                </a:lnTo>
                <a:lnTo>
                  <a:pt x="6685102" y="557885"/>
                </a:lnTo>
                <a:lnTo>
                  <a:pt x="6678002" y="552513"/>
                </a:lnTo>
                <a:close/>
              </a:path>
              <a:path w="9745980" h="4276725" extrusionOk="0">
                <a:moveTo>
                  <a:pt x="6630581" y="519417"/>
                </a:moveTo>
                <a:lnTo>
                  <a:pt x="6625577" y="520446"/>
                </a:lnTo>
                <a:lnTo>
                  <a:pt x="6620700" y="527862"/>
                </a:lnTo>
                <a:lnTo>
                  <a:pt x="6621703" y="532866"/>
                </a:lnTo>
                <a:lnTo>
                  <a:pt x="6625484" y="535368"/>
                </a:lnTo>
                <a:lnTo>
                  <a:pt x="6626796" y="536206"/>
                </a:lnTo>
                <a:lnTo>
                  <a:pt x="6628333" y="536651"/>
                </a:lnTo>
                <a:lnTo>
                  <a:pt x="6632460" y="536651"/>
                </a:lnTo>
                <a:lnTo>
                  <a:pt x="6635026" y="535368"/>
                </a:lnTo>
                <a:lnTo>
                  <a:pt x="6639026" y="529297"/>
                </a:lnTo>
                <a:lnTo>
                  <a:pt x="6637997" y="524319"/>
                </a:lnTo>
                <a:lnTo>
                  <a:pt x="6630581" y="519417"/>
                </a:lnTo>
                <a:close/>
              </a:path>
              <a:path w="9745980" h="4276725" extrusionOk="0">
                <a:moveTo>
                  <a:pt x="7685684" y="504380"/>
                </a:moveTo>
                <a:lnTo>
                  <a:pt x="7678115" y="509066"/>
                </a:lnTo>
                <a:lnTo>
                  <a:pt x="7676934" y="514032"/>
                </a:lnTo>
                <a:lnTo>
                  <a:pt x="7680807" y="520268"/>
                </a:lnTo>
                <a:lnTo>
                  <a:pt x="7683436" y="521639"/>
                </a:lnTo>
                <a:lnTo>
                  <a:pt x="7687589" y="521639"/>
                </a:lnTo>
                <a:lnTo>
                  <a:pt x="7689049" y="521258"/>
                </a:lnTo>
                <a:lnTo>
                  <a:pt x="7694155" y="518096"/>
                </a:lnTo>
                <a:lnTo>
                  <a:pt x="7695336" y="513130"/>
                </a:lnTo>
                <a:lnTo>
                  <a:pt x="7690650" y="505561"/>
                </a:lnTo>
                <a:lnTo>
                  <a:pt x="7685684" y="504380"/>
                </a:lnTo>
                <a:close/>
              </a:path>
              <a:path w="9745980" h="4276725" extrusionOk="0">
                <a:moveTo>
                  <a:pt x="6581305" y="489242"/>
                </a:moveTo>
                <a:lnTo>
                  <a:pt x="6576390" y="490550"/>
                </a:lnTo>
                <a:lnTo>
                  <a:pt x="6571894" y="498246"/>
                </a:lnTo>
                <a:lnTo>
                  <a:pt x="6573202" y="503161"/>
                </a:lnTo>
                <a:lnTo>
                  <a:pt x="6578333" y="506158"/>
                </a:lnTo>
                <a:lnTo>
                  <a:pt x="6579730" y="506501"/>
                </a:lnTo>
                <a:lnTo>
                  <a:pt x="6583870" y="506501"/>
                </a:lnTo>
                <a:lnTo>
                  <a:pt x="6586575" y="505066"/>
                </a:lnTo>
                <a:lnTo>
                  <a:pt x="6590283" y="498652"/>
                </a:lnTo>
                <a:lnTo>
                  <a:pt x="6589001" y="493737"/>
                </a:lnTo>
                <a:lnTo>
                  <a:pt x="6581305" y="489242"/>
                </a:lnTo>
                <a:close/>
              </a:path>
              <a:path w="9745980" h="4276725" extrusionOk="0">
                <a:moveTo>
                  <a:pt x="7651114" y="465124"/>
                </a:moveTo>
                <a:lnTo>
                  <a:pt x="7642301" y="466166"/>
                </a:lnTo>
                <a:lnTo>
                  <a:pt x="7639138" y="470166"/>
                </a:lnTo>
                <a:lnTo>
                  <a:pt x="7639646" y="474599"/>
                </a:lnTo>
                <a:lnTo>
                  <a:pt x="7640142" y="478675"/>
                </a:lnTo>
                <a:lnTo>
                  <a:pt x="7643596" y="481698"/>
                </a:lnTo>
                <a:lnTo>
                  <a:pt x="7647939" y="481698"/>
                </a:lnTo>
                <a:lnTo>
                  <a:pt x="7653007" y="481114"/>
                </a:lnTo>
                <a:lnTo>
                  <a:pt x="7656156" y="477100"/>
                </a:lnTo>
                <a:lnTo>
                  <a:pt x="7655128" y="468261"/>
                </a:lnTo>
                <a:lnTo>
                  <a:pt x="7651114" y="465124"/>
                </a:lnTo>
                <a:close/>
              </a:path>
              <a:path w="9745980" h="4276725" extrusionOk="0">
                <a:moveTo>
                  <a:pt x="7614742" y="464337"/>
                </a:moveTo>
                <a:lnTo>
                  <a:pt x="7606779" y="468312"/>
                </a:lnTo>
                <a:lnTo>
                  <a:pt x="7605179" y="473163"/>
                </a:lnTo>
                <a:lnTo>
                  <a:pt x="7608569" y="479945"/>
                </a:lnTo>
                <a:lnTo>
                  <a:pt x="7611427" y="481571"/>
                </a:lnTo>
                <a:lnTo>
                  <a:pt x="7615567" y="481571"/>
                </a:lnTo>
                <a:lnTo>
                  <a:pt x="7616812" y="481317"/>
                </a:lnTo>
                <a:lnTo>
                  <a:pt x="7621943" y="478726"/>
                </a:lnTo>
                <a:lnTo>
                  <a:pt x="7623543" y="473887"/>
                </a:lnTo>
                <a:lnTo>
                  <a:pt x="7619568" y="465937"/>
                </a:lnTo>
                <a:lnTo>
                  <a:pt x="7614742" y="464337"/>
                </a:lnTo>
                <a:close/>
              </a:path>
              <a:path w="9745980" h="4276725" extrusionOk="0">
                <a:moveTo>
                  <a:pt x="6530695" y="461568"/>
                </a:moveTo>
                <a:lnTo>
                  <a:pt x="6525844" y="463092"/>
                </a:lnTo>
                <a:lnTo>
                  <a:pt x="6523761" y="467042"/>
                </a:lnTo>
                <a:lnTo>
                  <a:pt x="6521716" y="470979"/>
                </a:lnTo>
                <a:lnTo>
                  <a:pt x="6523227" y="475856"/>
                </a:lnTo>
                <a:lnTo>
                  <a:pt x="6528358" y="478536"/>
                </a:lnTo>
                <a:lnTo>
                  <a:pt x="6529641" y="478828"/>
                </a:lnTo>
                <a:lnTo>
                  <a:pt x="6533794" y="478828"/>
                </a:lnTo>
                <a:lnTo>
                  <a:pt x="6536601" y="477266"/>
                </a:lnTo>
                <a:lnTo>
                  <a:pt x="6538023" y="474510"/>
                </a:lnTo>
                <a:lnTo>
                  <a:pt x="6540106" y="470573"/>
                </a:lnTo>
                <a:lnTo>
                  <a:pt x="6538582" y="465696"/>
                </a:lnTo>
                <a:lnTo>
                  <a:pt x="6530695" y="461568"/>
                </a:lnTo>
                <a:close/>
              </a:path>
              <a:path w="9745980" h="4276725" extrusionOk="0">
                <a:moveTo>
                  <a:pt x="7519377" y="446608"/>
                </a:moveTo>
                <a:lnTo>
                  <a:pt x="7512557" y="452310"/>
                </a:lnTo>
                <a:lnTo>
                  <a:pt x="7512126" y="457403"/>
                </a:lnTo>
                <a:lnTo>
                  <a:pt x="7516583" y="462711"/>
                </a:lnTo>
                <a:lnTo>
                  <a:pt x="7518869" y="463664"/>
                </a:lnTo>
                <a:lnTo>
                  <a:pt x="7522997" y="463664"/>
                </a:lnTo>
                <a:lnTo>
                  <a:pt x="7524838" y="463054"/>
                </a:lnTo>
                <a:lnTo>
                  <a:pt x="7529753" y="458927"/>
                </a:lnTo>
                <a:lnTo>
                  <a:pt x="7530185" y="453834"/>
                </a:lnTo>
                <a:lnTo>
                  <a:pt x="7524457" y="447027"/>
                </a:lnTo>
                <a:lnTo>
                  <a:pt x="7519377" y="446608"/>
                </a:lnTo>
                <a:close/>
              </a:path>
              <a:path w="9745980" h="4276725" extrusionOk="0">
                <a:moveTo>
                  <a:pt x="7557554" y="439635"/>
                </a:moveTo>
                <a:lnTo>
                  <a:pt x="7552613" y="440867"/>
                </a:lnTo>
                <a:lnTo>
                  <a:pt x="7548067" y="448513"/>
                </a:lnTo>
                <a:lnTo>
                  <a:pt x="7549324" y="453440"/>
                </a:lnTo>
                <a:lnTo>
                  <a:pt x="7553121" y="455739"/>
                </a:lnTo>
                <a:lnTo>
                  <a:pt x="7554429" y="456501"/>
                </a:lnTo>
                <a:lnTo>
                  <a:pt x="7555839" y="456869"/>
                </a:lnTo>
                <a:lnTo>
                  <a:pt x="7559992" y="456869"/>
                </a:lnTo>
                <a:lnTo>
                  <a:pt x="7562659" y="455472"/>
                </a:lnTo>
                <a:lnTo>
                  <a:pt x="7564183" y="452958"/>
                </a:lnTo>
                <a:lnTo>
                  <a:pt x="7566456" y="449122"/>
                </a:lnTo>
                <a:lnTo>
                  <a:pt x="7565212" y="444182"/>
                </a:lnTo>
                <a:lnTo>
                  <a:pt x="7557554" y="439635"/>
                </a:lnTo>
                <a:close/>
              </a:path>
              <a:path w="9745980" h="4276725" extrusionOk="0">
                <a:moveTo>
                  <a:pt x="6479133" y="435914"/>
                </a:moveTo>
                <a:lnTo>
                  <a:pt x="6474320" y="437603"/>
                </a:lnTo>
                <a:lnTo>
                  <a:pt x="6470459" y="445617"/>
                </a:lnTo>
                <a:lnTo>
                  <a:pt x="6472135" y="450430"/>
                </a:lnTo>
                <a:lnTo>
                  <a:pt x="6477279" y="452894"/>
                </a:lnTo>
                <a:lnTo>
                  <a:pt x="6478473" y="453148"/>
                </a:lnTo>
                <a:lnTo>
                  <a:pt x="6482638" y="453148"/>
                </a:lnTo>
                <a:lnTo>
                  <a:pt x="6485508" y="451485"/>
                </a:lnTo>
                <a:lnTo>
                  <a:pt x="6488823" y="444576"/>
                </a:lnTo>
                <a:lnTo>
                  <a:pt x="6487134" y="439762"/>
                </a:lnTo>
                <a:lnTo>
                  <a:pt x="6479133" y="435914"/>
                </a:lnTo>
                <a:close/>
              </a:path>
              <a:path w="9745980" h="4276725" extrusionOk="0">
                <a:moveTo>
                  <a:pt x="7586230" y="414083"/>
                </a:moveTo>
                <a:lnTo>
                  <a:pt x="7578750" y="418871"/>
                </a:lnTo>
                <a:lnTo>
                  <a:pt x="7577658" y="423849"/>
                </a:lnTo>
                <a:lnTo>
                  <a:pt x="7581582" y="429996"/>
                </a:lnTo>
                <a:lnTo>
                  <a:pt x="7584173" y="431292"/>
                </a:lnTo>
                <a:lnTo>
                  <a:pt x="7588326" y="431292"/>
                </a:lnTo>
                <a:lnTo>
                  <a:pt x="7589824" y="430885"/>
                </a:lnTo>
                <a:lnTo>
                  <a:pt x="7594904" y="427634"/>
                </a:lnTo>
                <a:lnTo>
                  <a:pt x="7595996" y="422656"/>
                </a:lnTo>
                <a:lnTo>
                  <a:pt x="7591209" y="415175"/>
                </a:lnTo>
                <a:lnTo>
                  <a:pt x="7586230" y="414083"/>
                </a:lnTo>
                <a:close/>
              </a:path>
              <a:path w="9745980" h="4276725" extrusionOk="0">
                <a:moveTo>
                  <a:pt x="6426936" y="411746"/>
                </a:moveTo>
                <a:lnTo>
                  <a:pt x="6422174" y="413550"/>
                </a:lnTo>
                <a:lnTo>
                  <a:pt x="6418491" y="421652"/>
                </a:lnTo>
                <a:lnTo>
                  <a:pt x="6420281" y="426415"/>
                </a:lnTo>
                <a:lnTo>
                  <a:pt x="6425425" y="428751"/>
                </a:lnTo>
                <a:lnTo>
                  <a:pt x="6426555" y="428955"/>
                </a:lnTo>
                <a:lnTo>
                  <a:pt x="6430721" y="428955"/>
                </a:lnTo>
                <a:lnTo>
                  <a:pt x="6433654" y="427215"/>
                </a:lnTo>
                <a:lnTo>
                  <a:pt x="6436842" y="420179"/>
                </a:lnTo>
                <a:lnTo>
                  <a:pt x="6435039" y="415404"/>
                </a:lnTo>
                <a:lnTo>
                  <a:pt x="6426936" y="411746"/>
                </a:lnTo>
                <a:close/>
              </a:path>
              <a:path w="9745980" h="4276725" extrusionOk="0">
                <a:moveTo>
                  <a:pt x="7492593" y="396913"/>
                </a:moveTo>
                <a:lnTo>
                  <a:pt x="7484630" y="400926"/>
                </a:lnTo>
                <a:lnTo>
                  <a:pt x="7483055" y="405764"/>
                </a:lnTo>
                <a:lnTo>
                  <a:pt x="7486472" y="412534"/>
                </a:lnTo>
                <a:lnTo>
                  <a:pt x="7489316" y="414159"/>
                </a:lnTo>
                <a:lnTo>
                  <a:pt x="7493469" y="414159"/>
                </a:lnTo>
                <a:lnTo>
                  <a:pt x="7494701" y="413880"/>
                </a:lnTo>
                <a:lnTo>
                  <a:pt x="7499832" y="411276"/>
                </a:lnTo>
                <a:lnTo>
                  <a:pt x="7501445" y="406438"/>
                </a:lnTo>
                <a:lnTo>
                  <a:pt x="7497419" y="398487"/>
                </a:lnTo>
                <a:lnTo>
                  <a:pt x="7492593" y="396913"/>
                </a:lnTo>
                <a:close/>
              </a:path>
              <a:path w="9745980" h="4276725" extrusionOk="0">
                <a:moveTo>
                  <a:pt x="6374447" y="388454"/>
                </a:moveTo>
                <a:lnTo>
                  <a:pt x="6369697" y="390321"/>
                </a:lnTo>
                <a:lnTo>
                  <a:pt x="6367894" y="394385"/>
                </a:lnTo>
                <a:lnTo>
                  <a:pt x="6366116" y="398475"/>
                </a:lnTo>
                <a:lnTo>
                  <a:pt x="6367957" y="403212"/>
                </a:lnTo>
                <a:lnTo>
                  <a:pt x="6373088" y="405460"/>
                </a:lnTo>
                <a:lnTo>
                  <a:pt x="6374180" y="405676"/>
                </a:lnTo>
                <a:lnTo>
                  <a:pt x="6378371" y="405676"/>
                </a:lnTo>
                <a:lnTo>
                  <a:pt x="6381330" y="403872"/>
                </a:lnTo>
                <a:lnTo>
                  <a:pt x="6384442" y="396798"/>
                </a:lnTo>
                <a:lnTo>
                  <a:pt x="6382588" y="392049"/>
                </a:lnTo>
                <a:lnTo>
                  <a:pt x="6374447" y="388454"/>
                </a:lnTo>
                <a:close/>
              </a:path>
              <a:path w="9745980" h="4276725" extrusionOk="0">
                <a:moveTo>
                  <a:pt x="6321831" y="365582"/>
                </a:moveTo>
                <a:lnTo>
                  <a:pt x="6317094" y="367461"/>
                </a:lnTo>
                <a:lnTo>
                  <a:pt x="6313563" y="375615"/>
                </a:lnTo>
                <a:lnTo>
                  <a:pt x="6315443" y="380352"/>
                </a:lnTo>
                <a:lnTo>
                  <a:pt x="6320548" y="382587"/>
                </a:lnTo>
                <a:lnTo>
                  <a:pt x="6321640" y="382790"/>
                </a:lnTo>
                <a:lnTo>
                  <a:pt x="6325819" y="382790"/>
                </a:lnTo>
                <a:lnTo>
                  <a:pt x="6328790" y="380974"/>
                </a:lnTo>
                <a:lnTo>
                  <a:pt x="6331864" y="373862"/>
                </a:lnTo>
                <a:lnTo>
                  <a:pt x="6329984" y="369112"/>
                </a:lnTo>
                <a:lnTo>
                  <a:pt x="6321831" y="365582"/>
                </a:lnTo>
                <a:close/>
              </a:path>
              <a:path w="9745980" h="4276725" extrusionOk="0">
                <a:moveTo>
                  <a:pt x="7465618" y="345948"/>
                </a:moveTo>
                <a:lnTo>
                  <a:pt x="7457909" y="350354"/>
                </a:lnTo>
                <a:lnTo>
                  <a:pt x="7456576" y="355295"/>
                </a:lnTo>
                <a:lnTo>
                  <a:pt x="7460272" y="361734"/>
                </a:lnTo>
                <a:lnTo>
                  <a:pt x="7462989" y="363181"/>
                </a:lnTo>
                <a:lnTo>
                  <a:pt x="7467142" y="363181"/>
                </a:lnTo>
                <a:lnTo>
                  <a:pt x="7468514" y="362838"/>
                </a:lnTo>
                <a:lnTo>
                  <a:pt x="7473645" y="359905"/>
                </a:lnTo>
                <a:lnTo>
                  <a:pt x="7474965" y="354990"/>
                </a:lnTo>
                <a:lnTo>
                  <a:pt x="7472768" y="351129"/>
                </a:lnTo>
                <a:lnTo>
                  <a:pt x="7470546" y="347281"/>
                </a:lnTo>
                <a:lnTo>
                  <a:pt x="7465618" y="345948"/>
                </a:lnTo>
                <a:close/>
              </a:path>
              <a:path w="9745980" h="4276725" extrusionOk="0">
                <a:moveTo>
                  <a:pt x="6269291" y="342696"/>
                </a:moveTo>
                <a:lnTo>
                  <a:pt x="6264554" y="344563"/>
                </a:lnTo>
                <a:lnTo>
                  <a:pt x="6260972" y="352704"/>
                </a:lnTo>
                <a:lnTo>
                  <a:pt x="6262839" y="357454"/>
                </a:lnTo>
                <a:lnTo>
                  <a:pt x="6267970" y="359702"/>
                </a:lnTo>
                <a:lnTo>
                  <a:pt x="6269062" y="359905"/>
                </a:lnTo>
                <a:lnTo>
                  <a:pt x="6273228" y="359905"/>
                </a:lnTo>
                <a:lnTo>
                  <a:pt x="6276187" y="358114"/>
                </a:lnTo>
                <a:lnTo>
                  <a:pt x="6279299" y="351040"/>
                </a:lnTo>
                <a:lnTo>
                  <a:pt x="6277444" y="346265"/>
                </a:lnTo>
                <a:lnTo>
                  <a:pt x="6269291" y="342696"/>
                </a:lnTo>
                <a:close/>
              </a:path>
              <a:path w="9745980" h="4276725" extrusionOk="0">
                <a:moveTo>
                  <a:pt x="7397026" y="329831"/>
                </a:moveTo>
                <a:lnTo>
                  <a:pt x="7392314" y="331800"/>
                </a:lnTo>
                <a:lnTo>
                  <a:pt x="7390637" y="335927"/>
                </a:lnTo>
                <a:lnTo>
                  <a:pt x="7388936" y="340029"/>
                </a:lnTo>
                <a:lnTo>
                  <a:pt x="7390930" y="344728"/>
                </a:lnTo>
                <a:lnTo>
                  <a:pt x="7396035" y="346824"/>
                </a:lnTo>
                <a:lnTo>
                  <a:pt x="7397064" y="347014"/>
                </a:lnTo>
                <a:lnTo>
                  <a:pt x="7401255" y="347014"/>
                </a:lnTo>
                <a:lnTo>
                  <a:pt x="7404265" y="345135"/>
                </a:lnTo>
                <a:lnTo>
                  <a:pt x="7407224" y="337896"/>
                </a:lnTo>
                <a:lnTo>
                  <a:pt x="7405255" y="333184"/>
                </a:lnTo>
                <a:lnTo>
                  <a:pt x="7397026" y="329831"/>
                </a:lnTo>
                <a:close/>
              </a:path>
              <a:path w="9745980" h="4276725" extrusionOk="0">
                <a:moveTo>
                  <a:pt x="7353998" y="324612"/>
                </a:moveTo>
                <a:lnTo>
                  <a:pt x="7347140" y="330250"/>
                </a:lnTo>
                <a:lnTo>
                  <a:pt x="7346645" y="335343"/>
                </a:lnTo>
                <a:lnTo>
                  <a:pt x="7351052" y="340715"/>
                </a:lnTo>
                <a:lnTo>
                  <a:pt x="7353350" y="341718"/>
                </a:lnTo>
                <a:lnTo>
                  <a:pt x="7357478" y="341718"/>
                </a:lnTo>
                <a:lnTo>
                  <a:pt x="7359281" y="341109"/>
                </a:lnTo>
                <a:lnTo>
                  <a:pt x="7364221" y="337058"/>
                </a:lnTo>
                <a:lnTo>
                  <a:pt x="7364704" y="331990"/>
                </a:lnTo>
                <a:lnTo>
                  <a:pt x="7359091" y="325120"/>
                </a:lnTo>
                <a:lnTo>
                  <a:pt x="7353998" y="324612"/>
                </a:lnTo>
                <a:close/>
              </a:path>
              <a:path w="9745980" h="4276725" extrusionOk="0">
                <a:moveTo>
                  <a:pt x="6214363" y="323481"/>
                </a:moveTo>
                <a:lnTo>
                  <a:pt x="6210122" y="326313"/>
                </a:lnTo>
                <a:lnTo>
                  <a:pt x="6208420" y="335038"/>
                </a:lnTo>
                <a:lnTo>
                  <a:pt x="6211252" y="339280"/>
                </a:lnTo>
                <a:lnTo>
                  <a:pt x="6216154" y="340245"/>
                </a:lnTo>
                <a:lnTo>
                  <a:pt x="6216675" y="340283"/>
                </a:lnTo>
                <a:lnTo>
                  <a:pt x="6220942" y="340283"/>
                </a:lnTo>
                <a:lnTo>
                  <a:pt x="6224320" y="337629"/>
                </a:lnTo>
                <a:lnTo>
                  <a:pt x="6225070" y="333781"/>
                </a:lnTo>
                <a:lnTo>
                  <a:pt x="6225946" y="329425"/>
                </a:lnTo>
                <a:lnTo>
                  <a:pt x="6223088" y="325183"/>
                </a:lnTo>
                <a:lnTo>
                  <a:pt x="6214363" y="323481"/>
                </a:lnTo>
                <a:close/>
              </a:path>
              <a:path w="9745980" h="4276725" extrusionOk="0">
                <a:moveTo>
                  <a:pt x="7320749" y="300418"/>
                </a:moveTo>
                <a:lnTo>
                  <a:pt x="7315873" y="301917"/>
                </a:lnTo>
                <a:lnTo>
                  <a:pt x="7311720" y="309791"/>
                </a:lnTo>
                <a:lnTo>
                  <a:pt x="7313218" y="314667"/>
                </a:lnTo>
                <a:lnTo>
                  <a:pt x="7318349" y="317360"/>
                </a:lnTo>
                <a:lnTo>
                  <a:pt x="7319632" y="317665"/>
                </a:lnTo>
                <a:lnTo>
                  <a:pt x="7323810" y="317665"/>
                </a:lnTo>
                <a:lnTo>
                  <a:pt x="7326591" y="316115"/>
                </a:lnTo>
                <a:lnTo>
                  <a:pt x="7330109" y="309448"/>
                </a:lnTo>
                <a:lnTo>
                  <a:pt x="7328611" y="304571"/>
                </a:lnTo>
                <a:lnTo>
                  <a:pt x="7320749" y="300418"/>
                </a:lnTo>
                <a:close/>
              </a:path>
              <a:path w="9745980" h="4276725" extrusionOk="0">
                <a:moveTo>
                  <a:pt x="7434694" y="299694"/>
                </a:moveTo>
                <a:lnTo>
                  <a:pt x="7429614" y="299935"/>
                </a:lnTo>
                <a:lnTo>
                  <a:pt x="7423619" y="306514"/>
                </a:lnTo>
                <a:lnTo>
                  <a:pt x="7423861" y="311607"/>
                </a:lnTo>
                <a:lnTo>
                  <a:pt x="7428699" y="316014"/>
                </a:lnTo>
                <a:lnTo>
                  <a:pt x="7430642" y="316699"/>
                </a:lnTo>
                <a:lnTo>
                  <a:pt x="7434770" y="316699"/>
                </a:lnTo>
                <a:lnTo>
                  <a:pt x="7436942" y="315823"/>
                </a:lnTo>
                <a:lnTo>
                  <a:pt x="7441526" y="310769"/>
                </a:lnTo>
                <a:lnTo>
                  <a:pt x="7441285" y="305676"/>
                </a:lnTo>
                <a:lnTo>
                  <a:pt x="7434694" y="299694"/>
                </a:lnTo>
                <a:close/>
              </a:path>
              <a:path w="9745980" h="4276725" extrusionOk="0">
                <a:moveTo>
                  <a:pt x="6169304" y="292811"/>
                </a:moveTo>
                <a:lnTo>
                  <a:pt x="6164325" y="293878"/>
                </a:lnTo>
                <a:lnTo>
                  <a:pt x="6161900" y="297624"/>
                </a:lnTo>
                <a:lnTo>
                  <a:pt x="6159512" y="301371"/>
                </a:lnTo>
                <a:lnTo>
                  <a:pt x="6160579" y="306349"/>
                </a:lnTo>
                <a:lnTo>
                  <a:pt x="6165672" y="309613"/>
                </a:lnTo>
                <a:lnTo>
                  <a:pt x="6167183" y="310019"/>
                </a:lnTo>
                <a:lnTo>
                  <a:pt x="6171310" y="310019"/>
                </a:lnTo>
                <a:lnTo>
                  <a:pt x="6173927" y="308737"/>
                </a:lnTo>
                <a:lnTo>
                  <a:pt x="6177851" y="302602"/>
                </a:lnTo>
                <a:lnTo>
                  <a:pt x="6176784" y="297624"/>
                </a:lnTo>
                <a:lnTo>
                  <a:pt x="6169304" y="292811"/>
                </a:lnTo>
                <a:close/>
              </a:path>
              <a:path w="9745980" h="4276725" extrusionOk="0">
                <a:moveTo>
                  <a:pt x="7290473" y="271792"/>
                </a:moveTo>
                <a:lnTo>
                  <a:pt x="7282726" y="276174"/>
                </a:lnTo>
                <a:lnTo>
                  <a:pt x="7281354" y="281089"/>
                </a:lnTo>
                <a:lnTo>
                  <a:pt x="7285012" y="287566"/>
                </a:lnTo>
                <a:lnTo>
                  <a:pt x="7287755" y="289051"/>
                </a:lnTo>
                <a:lnTo>
                  <a:pt x="7291895" y="289051"/>
                </a:lnTo>
                <a:lnTo>
                  <a:pt x="7293267" y="288721"/>
                </a:lnTo>
                <a:lnTo>
                  <a:pt x="7298385" y="285813"/>
                </a:lnTo>
                <a:lnTo>
                  <a:pt x="7299744" y="280924"/>
                </a:lnTo>
                <a:lnTo>
                  <a:pt x="7295387" y="273164"/>
                </a:lnTo>
                <a:lnTo>
                  <a:pt x="7290473" y="271792"/>
                </a:lnTo>
                <a:close/>
              </a:path>
              <a:path w="9745980" h="4276725" extrusionOk="0">
                <a:moveTo>
                  <a:pt x="6120701" y="262191"/>
                </a:moveTo>
                <a:lnTo>
                  <a:pt x="6115735" y="263321"/>
                </a:lnTo>
                <a:lnTo>
                  <a:pt x="6111036" y="270865"/>
                </a:lnTo>
                <a:lnTo>
                  <a:pt x="6112167" y="275831"/>
                </a:lnTo>
                <a:lnTo>
                  <a:pt x="6117272" y="279019"/>
                </a:lnTo>
                <a:lnTo>
                  <a:pt x="6118758" y="279425"/>
                </a:lnTo>
                <a:lnTo>
                  <a:pt x="6122885" y="279425"/>
                </a:lnTo>
                <a:lnTo>
                  <a:pt x="6125514" y="278079"/>
                </a:lnTo>
                <a:lnTo>
                  <a:pt x="6129375" y="271868"/>
                </a:lnTo>
                <a:lnTo>
                  <a:pt x="6128245" y="266890"/>
                </a:lnTo>
                <a:lnTo>
                  <a:pt x="6120701" y="262191"/>
                </a:lnTo>
                <a:close/>
              </a:path>
              <a:path w="9745980" h="4276725" extrusionOk="0">
                <a:moveTo>
                  <a:pt x="7260856" y="253149"/>
                </a:moveTo>
                <a:lnTo>
                  <a:pt x="7255802" y="253898"/>
                </a:lnTo>
                <a:lnTo>
                  <a:pt x="7250506" y="261048"/>
                </a:lnTo>
                <a:lnTo>
                  <a:pt x="7251268" y="266103"/>
                </a:lnTo>
                <a:lnTo>
                  <a:pt x="7256271" y="269798"/>
                </a:lnTo>
                <a:lnTo>
                  <a:pt x="7257961" y="270319"/>
                </a:lnTo>
                <a:lnTo>
                  <a:pt x="7262088" y="270319"/>
                </a:lnTo>
                <a:lnTo>
                  <a:pt x="7264526" y="269176"/>
                </a:lnTo>
                <a:lnTo>
                  <a:pt x="7268743" y="263474"/>
                </a:lnTo>
                <a:lnTo>
                  <a:pt x="7267994" y="258419"/>
                </a:lnTo>
                <a:lnTo>
                  <a:pt x="7260856" y="253149"/>
                </a:lnTo>
                <a:close/>
              </a:path>
              <a:path w="9745980" h="4276725" extrusionOk="0">
                <a:moveTo>
                  <a:pt x="7212037" y="250558"/>
                </a:moveTo>
                <a:lnTo>
                  <a:pt x="7205268" y="256311"/>
                </a:lnTo>
                <a:lnTo>
                  <a:pt x="7204862" y="261404"/>
                </a:lnTo>
                <a:lnTo>
                  <a:pt x="7207757" y="264782"/>
                </a:lnTo>
                <a:lnTo>
                  <a:pt x="7209332" y="266661"/>
                </a:lnTo>
                <a:lnTo>
                  <a:pt x="7211606" y="267614"/>
                </a:lnTo>
                <a:lnTo>
                  <a:pt x="7215733" y="267614"/>
                </a:lnTo>
                <a:lnTo>
                  <a:pt x="7217575" y="266979"/>
                </a:lnTo>
                <a:lnTo>
                  <a:pt x="7222464" y="262813"/>
                </a:lnTo>
                <a:lnTo>
                  <a:pt x="7222896" y="257746"/>
                </a:lnTo>
                <a:lnTo>
                  <a:pt x="7217117" y="250964"/>
                </a:lnTo>
                <a:lnTo>
                  <a:pt x="7212037" y="250558"/>
                </a:lnTo>
                <a:close/>
              </a:path>
              <a:path w="9745980" h="4276725" extrusionOk="0">
                <a:moveTo>
                  <a:pt x="6072365" y="231559"/>
                </a:moveTo>
                <a:lnTo>
                  <a:pt x="6067386" y="232638"/>
                </a:lnTo>
                <a:lnTo>
                  <a:pt x="6062573" y="240093"/>
                </a:lnTo>
                <a:lnTo>
                  <a:pt x="6063640" y="245084"/>
                </a:lnTo>
                <a:lnTo>
                  <a:pt x="6068733" y="248373"/>
                </a:lnTo>
                <a:lnTo>
                  <a:pt x="6070257" y="248780"/>
                </a:lnTo>
                <a:lnTo>
                  <a:pt x="6074384" y="248780"/>
                </a:lnTo>
                <a:lnTo>
                  <a:pt x="6076975" y="247472"/>
                </a:lnTo>
                <a:lnTo>
                  <a:pt x="6080925" y="241363"/>
                </a:lnTo>
                <a:lnTo>
                  <a:pt x="6079858" y="236372"/>
                </a:lnTo>
                <a:lnTo>
                  <a:pt x="6072365" y="231559"/>
                </a:lnTo>
                <a:close/>
              </a:path>
              <a:path w="9745980" h="4276725" extrusionOk="0">
                <a:moveTo>
                  <a:pt x="7135406" y="214757"/>
                </a:moveTo>
                <a:lnTo>
                  <a:pt x="7127366" y="218567"/>
                </a:lnTo>
                <a:lnTo>
                  <a:pt x="7125639" y="223354"/>
                </a:lnTo>
                <a:lnTo>
                  <a:pt x="7128929" y="230276"/>
                </a:lnTo>
                <a:lnTo>
                  <a:pt x="7131824" y="231990"/>
                </a:lnTo>
                <a:lnTo>
                  <a:pt x="7135990" y="231990"/>
                </a:lnTo>
                <a:lnTo>
                  <a:pt x="7137158" y="231736"/>
                </a:lnTo>
                <a:lnTo>
                  <a:pt x="7138276" y="231228"/>
                </a:lnTo>
                <a:lnTo>
                  <a:pt x="7142302" y="229323"/>
                </a:lnTo>
                <a:lnTo>
                  <a:pt x="7144003" y="224510"/>
                </a:lnTo>
                <a:lnTo>
                  <a:pt x="7140219" y="216471"/>
                </a:lnTo>
                <a:lnTo>
                  <a:pt x="7135406" y="214757"/>
                </a:lnTo>
                <a:close/>
              </a:path>
              <a:path w="9745980" h="4276725" extrusionOk="0">
                <a:moveTo>
                  <a:pt x="7174991" y="206679"/>
                </a:moveTo>
                <a:lnTo>
                  <a:pt x="7171677" y="209651"/>
                </a:lnTo>
                <a:lnTo>
                  <a:pt x="7168349" y="212572"/>
                </a:lnTo>
                <a:lnTo>
                  <a:pt x="7168045" y="217665"/>
                </a:lnTo>
                <a:lnTo>
                  <a:pt x="7172578" y="222796"/>
                </a:lnTo>
                <a:lnTo>
                  <a:pt x="7174801" y="223723"/>
                </a:lnTo>
                <a:lnTo>
                  <a:pt x="7178903" y="223723"/>
                </a:lnTo>
                <a:lnTo>
                  <a:pt x="7180808" y="223062"/>
                </a:lnTo>
                <a:lnTo>
                  <a:pt x="7185685" y="218732"/>
                </a:lnTo>
                <a:lnTo>
                  <a:pt x="7185977" y="213652"/>
                </a:lnTo>
                <a:lnTo>
                  <a:pt x="7180084" y="206997"/>
                </a:lnTo>
                <a:lnTo>
                  <a:pt x="7174991" y="206679"/>
                </a:lnTo>
                <a:close/>
              </a:path>
              <a:path w="9745980" h="4276725" extrusionOk="0">
                <a:moveTo>
                  <a:pt x="6027483" y="198247"/>
                </a:moveTo>
                <a:lnTo>
                  <a:pt x="6022390" y="198488"/>
                </a:lnTo>
                <a:lnTo>
                  <a:pt x="6016370" y="205028"/>
                </a:lnTo>
                <a:lnTo>
                  <a:pt x="6016599" y="210134"/>
                </a:lnTo>
                <a:lnTo>
                  <a:pt x="6021438" y="214541"/>
                </a:lnTo>
                <a:lnTo>
                  <a:pt x="6023381" y="215252"/>
                </a:lnTo>
                <a:lnTo>
                  <a:pt x="6027508" y="215252"/>
                </a:lnTo>
                <a:lnTo>
                  <a:pt x="6029667" y="214375"/>
                </a:lnTo>
                <a:lnTo>
                  <a:pt x="6034265" y="209346"/>
                </a:lnTo>
                <a:lnTo>
                  <a:pt x="6034023" y="204254"/>
                </a:lnTo>
                <a:lnTo>
                  <a:pt x="6030760" y="201269"/>
                </a:lnTo>
                <a:lnTo>
                  <a:pt x="6027483" y="198247"/>
                </a:lnTo>
                <a:close/>
              </a:path>
              <a:path w="9745980" h="4276725" extrusionOk="0">
                <a:moveTo>
                  <a:pt x="7093623" y="174142"/>
                </a:moveTo>
                <a:lnTo>
                  <a:pt x="7086955" y="180035"/>
                </a:lnTo>
                <a:lnTo>
                  <a:pt x="7086638" y="185115"/>
                </a:lnTo>
                <a:lnTo>
                  <a:pt x="7091171" y="190258"/>
                </a:lnTo>
                <a:lnTo>
                  <a:pt x="7093394" y="191173"/>
                </a:lnTo>
                <a:lnTo>
                  <a:pt x="7097521" y="191173"/>
                </a:lnTo>
                <a:lnTo>
                  <a:pt x="7099426" y="190512"/>
                </a:lnTo>
                <a:lnTo>
                  <a:pt x="7104278" y="186232"/>
                </a:lnTo>
                <a:lnTo>
                  <a:pt x="7104595" y="181140"/>
                </a:lnTo>
                <a:lnTo>
                  <a:pt x="7098715" y="174472"/>
                </a:lnTo>
                <a:lnTo>
                  <a:pt x="7093623" y="174142"/>
                </a:lnTo>
                <a:close/>
              </a:path>
              <a:path w="9745980" h="4276725" extrusionOk="0">
                <a:moveTo>
                  <a:pt x="5997371" y="150672"/>
                </a:moveTo>
                <a:lnTo>
                  <a:pt x="5988735" y="152831"/>
                </a:lnTo>
                <a:lnTo>
                  <a:pt x="5986106" y="157200"/>
                </a:lnTo>
                <a:lnTo>
                  <a:pt x="5988075" y="165163"/>
                </a:lnTo>
                <a:lnTo>
                  <a:pt x="5991364" y="167627"/>
                </a:lnTo>
                <a:lnTo>
                  <a:pt x="5995619" y="167627"/>
                </a:lnTo>
                <a:lnTo>
                  <a:pt x="5996279" y="167538"/>
                </a:lnTo>
                <a:lnTo>
                  <a:pt x="5996927" y="167398"/>
                </a:lnTo>
                <a:lnTo>
                  <a:pt x="6001245" y="166306"/>
                </a:lnTo>
                <a:lnTo>
                  <a:pt x="6003874" y="161937"/>
                </a:lnTo>
                <a:lnTo>
                  <a:pt x="6001740" y="153301"/>
                </a:lnTo>
                <a:lnTo>
                  <a:pt x="5997371" y="150672"/>
                </a:lnTo>
                <a:close/>
              </a:path>
              <a:path w="9745980" h="4276725" extrusionOk="0">
                <a:moveTo>
                  <a:pt x="7050087" y="143256"/>
                </a:moveTo>
                <a:lnTo>
                  <a:pt x="7045172" y="144614"/>
                </a:lnTo>
                <a:lnTo>
                  <a:pt x="7040816" y="152361"/>
                </a:lnTo>
                <a:lnTo>
                  <a:pt x="7042200" y="157276"/>
                </a:lnTo>
                <a:lnTo>
                  <a:pt x="7047306" y="160159"/>
                </a:lnTo>
                <a:lnTo>
                  <a:pt x="7048677" y="160489"/>
                </a:lnTo>
                <a:lnTo>
                  <a:pt x="7052830" y="160489"/>
                </a:lnTo>
                <a:lnTo>
                  <a:pt x="7055535" y="159016"/>
                </a:lnTo>
                <a:lnTo>
                  <a:pt x="7059218" y="152514"/>
                </a:lnTo>
                <a:lnTo>
                  <a:pt x="7057834" y="147612"/>
                </a:lnTo>
                <a:lnTo>
                  <a:pt x="7050087" y="143256"/>
                </a:lnTo>
                <a:close/>
              </a:path>
              <a:path w="9745980" h="4276725" extrusionOk="0">
                <a:moveTo>
                  <a:pt x="6041237" y="124155"/>
                </a:moveTo>
                <a:lnTo>
                  <a:pt x="6032398" y="125247"/>
                </a:lnTo>
                <a:lnTo>
                  <a:pt x="6029261" y="129247"/>
                </a:lnTo>
                <a:lnTo>
                  <a:pt x="6030302" y="137756"/>
                </a:lnTo>
                <a:lnTo>
                  <a:pt x="6033769" y="140754"/>
                </a:lnTo>
                <a:lnTo>
                  <a:pt x="6038113" y="140754"/>
                </a:lnTo>
                <a:lnTo>
                  <a:pt x="6038430" y="140728"/>
                </a:lnTo>
                <a:lnTo>
                  <a:pt x="6043180" y="140144"/>
                </a:lnTo>
                <a:lnTo>
                  <a:pt x="6046317" y="136131"/>
                </a:lnTo>
                <a:lnTo>
                  <a:pt x="6045250" y="127304"/>
                </a:lnTo>
                <a:lnTo>
                  <a:pt x="6041237" y="124155"/>
                </a:lnTo>
                <a:close/>
              </a:path>
              <a:path w="9745980" h="4276725" extrusionOk="0">
                <a:moveTo>
                  <a:pt x="6995858" y="120611"/>
                </a:moveTo>
                <a:lnTo>
                  <a:pt x="6991299" y="122872"/>
                </a:lnTo>
                <a:lnTo>
                  <a:pt x="6988441" y="131292"/>
                </a:lnTo>
                <a:lnTo>
                  <a:pt x="6990702" y="135877"/>
                </a:lnTo>
                <a:lnTo>
                  <a:pt x="6994918" y="137312"/>
                </a:lnTo>
                <a:lnTo>
                  <a:pt x="6995769" y="137579"/>
                </a:lnTo>
                <a:lnTo>
                  <a:pt x="6996645" y="137718"/>
                </a:lnTo>
                <a:lnTo>
                  <a:pt x="7000862" y="137718"/>
                </a:lnTo>
                <a:lnTo>
                  <a:pt x="7003986" y="135597"/>
                </a:lnTo>
                <a:lnTo>
                  <a:pt x="7005142" y="132232"/>
                </a:lnTo>
                <a:lnTo>
                  <a:pt x="7006551" y="128028"/>
                </a:lnTo>
                <a:lnTo>
                  <a:pt x="7004291" y="123469"/>
                </a:lnTo>
                <a:lnTo>
                  <a:pt x="6995858" y="120611"/>
                </a:lnTo>
                <a:close/>
              </a:path>
              <a:path w="9745980" h="4276725" extrusionOk="0">
                <a:moveTo>
                  <a:pt x="6098603" y="120091"/>
                </a:moveTo>
                <a:lnTo>
                  <a:pt x="6089751" y="120954"/>
                </a:lnTo>
                <a:lnTo>
                  <a:pt x="6086525" y="124904"/>
                </a:lnTo>
                <a:lnTo>
                  <a:pt x="6087363" y="133476"/>
                </a:lnTo>
                <a:lnTo>
                  <a:pt x="6090869" y="136575"/>
                </a:lnTo>
                <a:lnTo>
                  <a:pt x="6095745" y="136563"/>
                </a:lnTo>
                <a:lnTo>
                  <a:pt x="6100165" y="136105"/>
                </a:lnTo>
                <a:lnTo>
                  <a:pt x="6103416" y="132168"/>
                </a:lnTo>
                <a:lnTo>
                  <a:pt x="6102997" y="127749"/>
                </a:lnTo>
                <a:lnTo>
                  <a:pt x="6102540" y="123329"/>
                </a:lnTo>
                <a:lnTo>
                  <a:pt x="6098603" y="120091"/>
                </a:lnTo>
                <a:close/>
              </a:path>
              <a:path w="9745980" h="4276725" extrusionOk="0">
                <a:moveTo>
                  <a:pt x="6940156" y="104863"/>
                </a:moveTo>
                <a:lnTo>
                  <a:pt x="6935749" y="107429"/>
                </a:lnTo>
                <a:lnTo>
                  <a:pt x="6933501" y="116052"/>
                </a:lnTo>
                <a:lnTo>
                  <a:pt x="6936092" y="120434"/>
                </a:lnTo>
                <a:lnTo>
                  <a:pt x="6941070" y="121742"/>
                </a:lnTo>
                <a:lnTo>
                  <a:pt x="6941756" y="121818"/>
                </a:lnTo>
                <a:lnTo>
                  <a:pt x="6946010" y="121818"/>
                </a:lnTo>
                <a:lnTo>
                  <a:pt x="6949287" y="119405"/>
                </a:lnTo>
                <a:lnTo>
                  <a:pt x="6951332" y="111493"/>
                </a:lnTo>
                <a:lnTo>
                  <a:pt x="6948754" y="107086"/>
                </a:lnTo>
                <a:lnTo>
                  <a:pt x="6940156" y="104863"/>
                </a:lnTo>
                <a:close/>
              </a:path>
              <a:path w="9745980" h="4276725" extrusionOk="0">
                <a:moveTo>
                  <a:pt x="6136347" y="96672"/>
                </a:moveTo>
                <a:lnTo>
                  <a:pt x="6132080" y="99453"/>
                </a:lnTo>
                <a:lnTo>
                  <a:pt x="6130239" y="108153"/>
                </a:lnTo>
                <a:lnTo>
                  <a:pt x="6133020" y="112433"/>
                </a:lnTo>
                <a:lnTo>
                  <a:pt x="6137351" y="113360"/>
                </a:lnTo>
                <a:lnTo>
                  <a:pt x="6137935" y="113461"/>
                </a:lnTo>
                <a:lnTo>
                  <a:pt x="6138494" y="113525"/>
                </a:lnTo>
                <a:lnTo>
                  <a:pt x="6142761" y="113525"/>
                </a:lnTo>
                <a:lnTo>
                  <a:pt x="6146101" y="110934"/>
                </a:lnTo>
                <a:lnTo>
                  <a:pt x="6146914" y="107137"/>
                </a:lnTo>
                <a:lnTo>
                  <a:pt x="6147815" y="102793"/>
                </a:lnTo>
                <a:lnTo>
                  <a:pt x="6145060" y="98513"/>
                </a:lnTo>
                <a:lnTo>
                  <a:pt x="6136347" y="96672"/>
                </a:lnTo>
                <a:close/>
              </a:path>
              <a:path w="9745980" h="4276725" extrusionOk="0">
                <a:moveTo>
                  <a:pt x="6885114" y="89852"/>
                </a:moveTo>
                <a:lnTo>
                  <a:pt x="6880618" y="92265"/>
                </a:lnTo>
                <a:lnTo>
                  <a:pt x="6879257" y="96888"/>
                </a:lnTo>
                <a:lnTo>
                  <a:pt x="6878078" y="100799"/>
                </a:lnTo>
                <a:lnTo>
                  <a:pt x="6880491" y="105295"/>
                </a:lnTo>
                <a:lnTo>
                  <a:pt x="6885546" y="106794"/>
                </a:lnTo>
                <a:lnTo>
                  <a:pt x="6886308" y="106895"/>
                </a:lnTo>
                <a:lnTo>
                  <a:pt x="6890550" y="106895"/>
                </a:lnTo>
                <a:lnTo>
                  <a:pt x="6893725" y="104648"/>
                </a:lnTo>
                <a:lnTo>
                  <a:pt x="6896061" y="96888"/>
                </a:lnTo>
                <a:lnTo>
                  <a:pt x="6893623" y="92392"/>
                </a:lnTo>
                <a:lnTo>
                  <a:pt x="6885114" y="89852"/>
                </a:lnTo>
                <a:close/>
              </a:path>
              <a:path w="9745980" h="4276725" extrusionOk="0">
                <a:moveTo>
                  <a:pt x="6830301" y="72593"/>
                </a:moveTo>
                <a:lnTo>
                  <a:pt x="6825856" y="75095"/>
                </a:lnTo>
                <a:lnTo>
                  <a:pt x="6824677" y="79413"/>
                </a:lnTo>
                <a:lnTo>
                  <a:pt x="6823481" y="83654"/>
                </a:lnTo>
                <a:lnTo>
                  <a:pt x="6825983" y="88099"/>
                </a:lnTo>
                <a:lnTo>
                  <a:pt x="6830987" y="89484"/>
                </a:lnTo>
                <a:lnTo>
                  <a:pt x="6831710" y="89598"/>
                </a:lnTo>
                <a:lnTo>
                  <a:pt x="6835952" y="89598"/>
                </a:lnTo>
                <a:lnTo>
                  <a:pt x="6839178" y="87261"/>
                </a:lnTo>
                <a:lnTo>
                  <a:pt x="6841375" y="79413"/>
                </a:lnTo>
                <a:lnTo>
                  <a:pt x="6838873" y="74968"/>
                </a:lnTo>
                <a:lnTo>
                  <a:pt x="6830301" y="72593"/>
                </a:lnTo>
                <a:close/>
              </a:path>
              <a:path w="9745980" h="4276725" extrusionOk="0">
                <a:moveTo>
                  <a:pt x="6773659" y="59956"/>
                </a:moveTo>
                <a:lnTo>
                  <a:pt x="6769468" y="62852"/>
                </a:lnTo>
                <a:lnTo>
                  <a:pt x="6767842" y="71589"/>
                </a:lnTo>
                <a:lnTo>
                  <a:pt x="6770725" y="75780"/>
                </a:lnTo>
                <a:lnTo>
                  <a:pt x="6775602" y="76682"/>
                </a:lnTo>
                <a:lnTo>
                  <a:pt x="6776097" y="76720"/>
                </a:lnTo>
                <a:lnTo>
                  <a:pt x="6780390" y="76720"/>
                </a:lnTo>
                <a:lnTo>
                  <a:pt x="6783768" y="74028"/>
                </a:lnTo>
                <a:lnTo>
                  <a:pt x="6784479" y="70142"/>
                </a:lnTo>
                <a:lnTo>
                  <a:pt x="6785317" y="65773"/>
                </a:lnTo>
                <a:lnTo>
                  <a:pt x="6782409" y="61556"/>
                </a:lnTo>
                <a:lnTo>
                  <a:pt x="6773659" y="59956"/>
                </a:lnTo>
                <a:close/>
              </a:path>
              <a:path w="9745980" h="4276725" extrusionOk="0">
                <a:moveTo>
                  <a:pt x="6716217" y="52501"/>
                </a:moveTo>
                <a:lnTo>
                  <a:pt x="6712242" y="55702"/>
                </a:lnTo>
                <a:lnTo>
                  <a:pt x="6711302" y="64541"/>
                </a:lnTo>
                <a:lnTo>
                  <a:pt x="6714489" y="68516"/>
                </a:lnTo>
                <a:lnTo>
                  <a:pt x="6719493" y="69049"/>
                </a:lnTo>
                <a:lnTo>
                  <a:pt x="6723849" y="69049"/>
                </a:lnTo>
                <a:lnTo>
                  <a:pt x="6727342" y="65963"/>
                </a:lnTo>
                <a:lnTo>
                  <a:pt x="6728256" y="57442"/>
                </a:lnTo>
                <a:lnTo>
                  <a:pt x="6725081" y="53467"/>
                </a:lnTo>
                <a:lnTo>
                  <a:pt x="6716217" y="52501"/>
                </a:lnTo>
                <a:close/>
              </a:path>
              <a:path w="9745980" h="4276725" extrusionOk="0">
                <a:moveTo>
                  <a:pt x="6163449" y="47282"/>
                </a:moveTo>
                <a:lnTo>
                  <a:pt x="6156832" y="53225"/>
                </a:lnTo>
                <a:lnTo>
                  <a:pt x="6156553" y="58318"/>
                </a:lnTo>
                <a:lnTo>
                  <a:pt x="6161112" y="63398"/>
                </a:lnTo>
                <a:lnTo>
                  <a:pt x="6163322" y="64300"/>
                </a:lnTo>
                <a:lnTo>
                  <a:pt x="6167450" y="64300"/>
                </a:lnTo>
                <a:lnTo>
                  <a:pt x="6169367" y="63614"/>
                </a:lnTo>
                <a:lnTo>
                  <a:pt x="6174206" y="59258"/>
                </a:lnTo>
                <a:lnTo>
                  <a:pt x="6174473" y="54165"/>
                </a:lnTo>
                <a:lnTo>
                  <a:pt x="6168529" y="47561"/>
                </a:lnTo>
                <a:lnTo>
                  <a:pt x="6163449" y="47282"/>
                </a:lnTo>
                <a:close/>
              </a:path>
              <a:path w="9745980" h="4276725" extrusionOk="0">
                <a:moveTo>
                  <a:pt x="6659041" y="46812"/>
                </a:moveTo>
                <a:lnTo>
                  <a:pt x="6655130" y="50076"/>
                </a:lnTo>
                <a:lnTo>
                  <a:pt x="6654317" y="58928"/>
                </a:lnTo>
                <a:lnTo>
                  <a:pt x="6657593" y="62852"/>
                </a:lnTo>
                <a:lnTo>
                  <a:pt x="6662508" y="63296"/>
                </a:lnTo>
                <a:lnTo>
                  <a:pt x="6666864" y="63296"/>
                </a:lnTo>
                <a:lnTo>
                  <a:pt x="6670370" y="60147"/>
                </a:lnTo>
                <a:lnTo>
                  <a:pt x="6671170" y="51536"/>
                </a:lnTo>
                <a:lnTo>
                  <a:pt x="6667893" y="47625"/>
                </a:lnTo>
                <a:lnTo>
                  <a:pt x="6659041" y="46812"/>
                </a:lnTo>
                <a:close/>
              </a:path>
              <a:path w="9745980" h="4276725" extrusionOk="0">
                <a:moveTo>
                  <a:pt x="6601599" y="42621"/>
                </a:moveTo>
                <a:lnTo>
                  <a:pt x="6597802" y="45999"/>
                </a:lnTo>
                <a:lnTo>
                  <a:pt x="6597281" y="54889"/>
                </a:lnTo>
                <a:lnTo>
                  <a:pt x="6600659" y="58699"/>
                </a:lnTo>
                <a:lnTo>
                  <a:pt x="6605435" y="58978"/>
                </a:lnTo>
                <a:lnTo>
                  <a:pt x="6609816" y="58978"/>
                </a:lnTo>
                <a:lnTo>
                  <a:pt x="6613359" y="55664"/>
                </a:lnTo>
                <a:lnTo>
                  <a:pt x="6613880" y="46939"/>
                </a:lnTo>
                <a:lnTo>
                  <a:pt x="6610476" y="43129"/>
                </a:lnTo>
                <a:lnTo>
                  <a:pt x="6601599" y="42621"/>
                </a:lnTo>
                <a:close/>
              </a:path>
              <a:path w="9745980" h="4276725" extrusionOk="0">
                <a:moveTo>
                  <a:pt x="6494957" y="41935"/>
                </a:moveTo>
                <a:lnTo>
                  <a:pt x="6486080" y="42418"/>
                </a:lnTo>
                <a:lnTo>
                  <a:pt x="6482689" y="46215"/>
                </a:lnTo>
                <a:lnTo>
                  <a:pt x="6483172" y="54940"/>
                </a:lnTo>
                <a:lnTo>
                  <a:pt x="6486728" y="58267"/>
                </a:lnTo>
                <a:lnTo>
                  <a:pt x="6491262" y="58267"/>
                </a:lnTo>
                <a:lnTo>
                  <a:pt x="6495859" y="58013"/>
                </a:lnTo>
                <a:lnTo>
                  <a:pt x="6499263" y="54203"/>
                </a:lnTo>
                <a:lnTo>
                  <a:pt x="6498767" y="45326"/>
                </a:lnTo>
                <a:lnTo>
                  <a:pt x="6494957" y="41935"/>
                </a:lnTo>
                <a:close/>
              </a:path>
              <a:path w="9745980" h="4276725" extrusionOk="0">
                <a:moveTo>
                  <a:pt x="6543916" y="40843"/>
                </a:moveTo>
                <a:lnTo>
                  <a:pt x="6540271" y="44437"/>
                </a:lnTo>
                <a:lnTo>
                  <a:pt x="6540308" y="53441"/>
                </a:lnTo>
                <a:lnTo>
                  <a:pt x="6543776" y="56946"/>
                </a:lnTo>
                <a:lnTo>
                  <a:pt x="6548208" y="56984"/>
                </a:lnTo>
                <a:lnTo>
                  <a:pt x="6552704" y="56984"/>
                </a:lnTo>
                <a:lnTo>
                  <a:pt x="6556286" y="53441"/>
                </a:lnTo>
                <a:lnTo>
                  <a:pt x="6556250" y="44437"/>
                </a:lnTo>
                <a:lnTo>
                  <a:pt x="6552806" y="40932"/>
                </a:lnTo>
                <a:lnTo>
                  <a:pt x="6543916" y="40843"/>
                </a:lnTo>
                <a:close/>
              </a:path>
              <a:path w="9745980" h="4276725" extrusionOk="0">
                <a:moveTo>
                  <a:pt x="6434315" y="29718"/>
                </a:moveTo>
                <a:lnTo>
                  <a:pt x="6429590" y="31686"/>
                </a:lnTo>
                <a:lnTo>
                  <a:pt x="6427927" y="35813"/>
                </a:lnTo>
                <a:lnTo>
                  <a:pt x="6426225" y="39928"/>
                </a:lnTo>
                <a:lnTo>
                  <a:pt x="6428206" y="44627"/>
                </a:lnTo>
                <a:lnTo>
                  <a:pt x="6433311" y="46723"/>
                </a:lnTo>
                <a:lnTo>
                  <a:pt x="6434353" y="46913"/>
                </a:lnTo>
                <a:lnTo>
                  <a:pt x="6438544" y="46913"/>
                </a:lnTo>
                <a:lnTo>
                  <a:pt x="6441541" y="45034"/>
                </a:lnTo>
                <a:lnTo>
                  <a:pt x="6444513" y="37782"/>
                </a:lnTo>
                <a:lnTo>
                  <a:pt x="6442532" y="33108"/>
                </a:lnTo>
                <a:lnTo>
                  <a:pt x="6434315" y="29718"/>
                </a:lnTo>
                <a:close/>
              </a:path>
              <a:path w="9745980" h="4276725" extrusionOk="0">
                <a:moveTo>
                  <a:pt x="6214160" y="15913"/>
                </a:moveTo>
                <a:lnTo>
                  <a:pt x="6210109" y="17729"/>
                </a:lnTo>
                <a:lnTo>
                  <a:pt x="6206045" y="19519"/>
                </a:lnTo>
                <a:lnTo>
                  <a:pt x="6204229" y="24295"/>
                </a:lnTo>
                <a:lnTo>
                  <a:pt x="6207366" y="31343"/>
                </a:lnTo>
                <a:lnTo>
                  <a:pt x="6210325" y="33121"/>
                </a:lnTo>
                <a:lnTo>
                  <a:pt x="6214490" y="33121"/>
                </a:lnTo>
                <a:lnTo>
                  <a:pt x="6215595" y="32905"/>
                </a:lnTo>
                <a:lnTo>
                  <a:pt x="6220739" y="30594"/>
                </a:lnTo>
                <a:lnTo>
                  <a:pt x="6222555" y="25857"/>
                </a:lnTo>
                <a:lnTo>
                  <a:pt x="6218935" y="17729"/>
                </a:lnTo>
                <a:lnTo>
                  <a:pt x="6214160" y="15913"/>
                </a:lnTo>
                <a:close/>
              </a:path>
              <a:path w="9745980" h="4276725" extrusionOk="0">
                <a:moveTo>
                  <a:pt x="6210109" y="17703"/>
                </a:moveTo>
                <a:close/>
              </a:path>
              <a:path w="9745980" h="4276725" extrusionOk="0">
                <a:moveTo>
                  <a:pt x="6380365" y="8382"/>
                </a:moveTo>
                <a:lnTo>
                  <a:pt x="6375857" y="10782"/>
                </a:lnTo>
                <a:lnTo>
                  <a:pt x="6373240" y="19265"/>
                </a:lnTo>
                <a:lnTo>
                  <a:pt x="6375615" y="23774"/>
                </a:lnTo>
                <a:lnTo>
                  <a:pt x="6380670" y="25336"/>
                </a:lnTo>
                <a:lnTo>
                  <a:pt x="6381457" y="25450"/>
                </a:lnTo>
                <a:lnTo>
                  <a:pt x="6385686" y="25450"/>
                </a:lnTo>
                <a:lnTo>
                  <a:pt x="6388874" y="23228"/>
                </a:lnTo>
                <a:lnTo>
                  <a:pt x="6391249" y="15506"/>
                </a:lnTo>
                <a:lnTo>
                  <a:pt x="6388849" y="11010"/>
                </a:lnTo>
                <a:lnTo>
                  <a:pt x="6380365" y="8382"/>
                </a:lnTo>
                <a:close/>
              </a:path>
              <a:path w="9745980" h="4276725" extrusionOk="0">
                <a:moveTo>
                  <a:pt x="6384594" y="9690"/>
                </a:moveTo>
                <a:close/>
              </a:path>
              <a:path w="9745980" h="4276725" extrusionOk="0">
                <a:moveTo>
                  <a:pt x="6271856" y="1536"/>
                </a:moveTo>
                <a:lnTo>
                  <a:pt x="6263055" y="2717"/>
                </a:lnTo>
                <a:lnTo>
                  <a:pt x="6259944" y="6781"/>
                </a:lnTo>
                <a:lnTo>
                  <a:pt x="6260553" y="11175"/>
                </a:lnTo>
                <a:lnTo>
                  <a:pt x="6261087" y="15227"/>
                </a:lnTo>
                <a:lnTo>
                  <a:pt x="6264554" y="18173"/>
                </a:lnTo>
                <a:lnTo>
                  <a:pt x="6268872" y="18173"/>
                </a:lnTo>
                <a:lnTo>
                  <a:pt x="6274003" y="17513"/>
                </a:lnTo>
                <a:lnTo>
                  <a:pt x="6277101" y="13449"/>
                </a:lnTo>
                <a:lnTo>
                  <a:pt x="6275920" y="4635"/>
                </a:lnTo>
                <a:lnTo>
                  <a:pt x="6271856" y="1536"/>
                </a:lnTo>
                <a:close/>
              </a:path>
              <a:path w="9745980" h="4276725" extrusionOk="0">
                <a:moveTo>
                  <a:pt x="6321818" y="0"/>
                </a:moveTo>
                <a:lnTo>
                  <a:pt x="6317983" y="3378"/>
                </a:lnTo>
                <a:lnTo>
                  <a:pt x="6317437" y="12255"/>
                </a:lnTo>
                <a:lnTo>
                  <a:pt x="6320815" y="16052"/>
                </a:lnTo>
                <a:lnTo>
                  <a:pt x="6325260" y="16332"/>
                </a:lnTo>
                <a:lnTo>
                  <a:pt x="6325425" y="16357"/>
                </a:lnTo>
                <a:lnTo>
                  <a:pt x="6329984" y="16357"/>
                </a:lnTo>
                <a:lnTo>
                  <a:pt x="6333515" y="13081"/>
                </a:lnTo>
                <a:lnTo>
                  <a:pt x="6334074" y="4356"/>
                </a:lnTo>
                <a:lnTo>
                  <a:pt x="6330695" y="558"/>
                </a:lnTo>
                <a:lnTo>
                  <a:pt x="6321818" y="0"/>
                </a:lnTo>
                <a:close/>
              </a:path>
            </a:pathLst>
          </a:custGeom>
          <a:solidFill>
            <a:srgbClr val="00ADC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"/>
          <p:cNvSpPr/>
          <p:nvPr/>
        </p:nvSpPr>
        <p:spPr>
          <a:xfrm>
            <a:off x="861375" y="1742371"/>
            <a:ext cx="10809210" cy="3602987"/>
          </a:xfrm>
          <a:custGeom>
            <a:avLst/>
            <a:gdLst/>
            <a:ahLst/>
            <a:cxnLst/>
            <a:rect l="l" t="t" r="r" b="b"/>
            <a:pathLst>
              <a:path w="9752965" h="4354830" extrusionOk="0">
                <a:moveTo>
                  <a:pt x="3615639" y="4338789"/>
                </a:moveTo>
                <a:lnTo>
                  <a:pt x="3607714" y="4340517"/>
                </a:lnTo>
                <a:lnTo>
                  <a:pt x="3605212" y="4344454"/>
                </a:lnTo>
                <a:lnTo>
                  <a:pt x="3606812" y="4351858"/>
                </a:lnTo>
                <a:lnTo>
                  <a:pt x="3609873" y="4354207"/>
                </a:lnTo>
                <a:lnTo>
                  <a:pt x="3613759" y="4354207"/>
                </a:lnTo>
                <a:lnTo>
                  <a:pt x="3614293" y="4354144"/>
                </a:lnTo>
                <a:lnTo>
                  <a:pt x="3614826" y="4354042"/>
                </a:lnTo>
                <a:lnTo>
                  <a:pt x="3618788" y="4353166"/>
                </a:lnTo>
                <a:lnTo>
                  <a:pt x="3621316" y="4349242"/>
                </a:lnTo>
                <a:lnTo>
                  <a:pt x="3619576" y="4341291"/>
                </a:lnTo>
                <a:lnTo>
                  <a:pt x="3615639" y="4338789"/>
                </a:lnTo>
                <a:close/>
              </a:path>
              <a:path w="9752965" h="4354830" extrusionOk="0">
                <a:moveTo>
                  <a:pt x="3552672" y="4338561"/>
                </a:moveTo>
                <a:lnTo>
                  <a:pt x="3548710" y="4341012"/>
                </a:lnTo>
                <a:lnTo>
                  <a:pt x="3546868" y="4348924"/>
                </a:lnTo>
                <a:lnTo>
                  <a:pt x="3549357" y="4352886"/>
                </a:lnTo>
                <a:lnTo>
                  <a:pt x="3553866" y="4353928"/>
                </a:lnTo>
                <a:lnTo>
                  <a:pt x="3554425" y="4353991"/>
                </a:lnTo>
                <a:lnTo>
                  <a:pt x="3558311" y="4353991"/>
                </a:lnTo>
                <a:lnTo>
                  <a:pt x="3561346" y="4351680"/>
                </a:lnTo>
                <a:lnTo>
                  <a:pt x="3562146" y="4348289"/>
                </a:lnTo>
                <a:lnTo>
                  <a:pt x="3563035" y="4344327"/>
                </a:lnTo>
                <a:lnTo>
                  <a:pt x="3560572" y="4340377"/>
                </a:lnTo>
                <a:lnTo>
                  <a:pt x="3552672" y="4338561"/>
                </a:lnTo>
                <a:close/>
              </a:path>
              <a:path w="9752965" h="4354830" extrusionOk="0">
                <a:moveTo>
                  <a:pt x="3666921" y="4315955"/>
                </a:moveTo>
                <a:lnTo>
                  <a:pt x="3663441" y="4318076"/>
                </a:lnTo>
                <a:lnTo>
                  <a:pt x="3659974" y="4320184"/>
                </a:lnTo>
                <a:lnTo>
                  <a:pt x="3658882" y="4324718"/>
                </a:lnTo>
                <a:lnTo>
                  <a:pt x="3662387" y="4330445"/>
                </a:lnTo>
                <a:lnTo>
                  <a:pt x="3664800" y="4331716"/>
                </a:lnTo>
                <a:lnTo>
                  <a:pt x="3668585" y="4331716"/>
                </a:lnTo>
                <a:lnTo>
                  <a:pt x="3669919" y="4331373"/>
                </a:lnTo>
                <a:lnTo>
                  <a:pt x="3674579" y="4328502"/>
                </a:lnTo>
                <a:lnTo>
                  <a:pt x="3675672" y="4323994"/>
                </a:lnTo>
                <a:lnTo>
                  <a:pt x="3671430" y="4317047"/>
                </a:lnTo>
                <a:lnTo>
                  <a:pt x="3666921" y="4315955"/>
                </a:lnTo>
                <a:close/>
              </a:path>
              <a:path w="9752965" h="4354830" extrusionOk="0">
                <a:moveTo>
                  <a:pt x="3502113" y="4314355"/>
                </a:moveTo>
                <a:lnTo>
                  <a:pt x="3497580" y="4315333"/>
                </a:lnTo>
                <a:lnTo>
                  <a:pt x="3493198" y="4322178"/>
                </a:lnTo>
                <a:lnTo>
                  <a:pt x="3494201" y="4326724"/>
                </a:lnTo>
                <a:lnTo>
                  <a:pt x="3497590" y="4328883"/>
                </a:lnTo>
                <a:lnTo>
                  <a:pt x="3498850" y="4329709"/>
                </a:lnTo>
                <a:lnTo>
                  <a:pt x="3500208" y="4330090"/>
                </a:lnTo>
                <a:lnTo>
                  <a:pt x="3503993" y="4330090"/>
                </a:lnTo>
                <a:lnTo>
                  <a:pt x="3506368" y="4328883"/>
                </a:lnTo>
                <a:lnTo>
                  <a:pt x="3509962" y="4323270"/>
                </a:lnTo>
                <a:lnTo>
                  <a:pt x="3508984" y="4318711"/>
                </a:lnTo>
                <a:lnTo>
                  <a:pt x="3502113" y="4314355"/>
                </a:lnTo>
                <a:close/>
              </a:path>
              <a:path w="9752965" h="4354830" extrusionOk="0">
                <a:moveTo>
                  <a:pt x="3451783" y="4283494"/>
                </a:moveTo>
                <a:lnTo>
                  <a:pt x="3447262" y="4284649"/>
                </a:lnTo>
                <a:lnTo>
                  <a:pt x="3443122" y="4291622"/>
                </a:lnTo>
                <a:lnTo>
                  <a:pt x="3444265" y="4296130"/>
                </a:lnTo>
                <a:lnTo>
                  <a:pt x="3447757" y="4298226"/>
                </a:lnTo>
                <a:lnTo>
                  <a:pt x="3448939" y="4298911"/>
                </a:lnTo>
                <a:lnTo>
                  <a:pt x="3450234" y="4299254"/>
                </a:lnTo>
                <a:lnTo>
                  <a:pt x="3454019" y="4299254"/>
                </a:lnTo>
                <a:lnTo>
                  <a:pt x="3456457" y="4297972"/>
                </a:lnTo>
                <a:lnTo>
                  <a:pt x="3459899" y="4292155"/>
                </a:lnTo>
                <a:lnTo>
                  <a:pt x="3458768" y="4287634"/>
                </a:lnTo>
                <a:lnTo>
                  <a:pt x="3451783" y="4283494"/>
                </a:lnTo>
                <a:close/>
              </a:path>
              <a:path w="9752965" h="4354830" extrusionOk="0">
                <a:moveTo>
                  <a:pt x="3711727" y="4280357"/>
                </a:moveTo>
                <a:lnTo>
                  <a:pt x="3708768" y="4283113"/>
                </a:lnTo>
                <a:lnTo>
                  <a:pt x="3705783" y="4285869"/>
                </a:lnTo>
                <a:lnTo>
                  <a:pt x="3705606" y="4290529"/>
                </a:lnTo>
                <a:lnTo>
                  <a:pt x="3709835" y="4295063"/>
                </a:lnTo>
                <a:lnTo>
                  <a:pt x="3711803" y="4295851"/>
                </a:lnTo>
                <a:lnTo>
                  <a:pt x="3715575" y="4295851"/>
                </a:lnTo>
                <a:lnTo>
                  <a:pt x="3717366" y="4295190"/>
                </a:lnTo>
                <a:lnTo>
                  <a:pt x="3721747" y="4291101"/>
                </a:lnTo>
                <a:lnTo>
                  <a:pt x="3721925" y="4286440"/>
                </a:lnTo>
                <a:lnTo>
                  <a:pt x="3716388" y="4280496"/>
                </a:lnTo>
                <a:lnTo>
                  <a:pt x="3711727" y="4280357"/>
                </a:lnTo>
                <a:close/>
              </a:path>
              <a:path w="9752965" h="4354830" extrusionOk="0">
                <a:moveTo>
                  <a:pt x="3400539" y="4254220"/>
                </a:moveTo>
                <a:lnTo>
                  <a:pt x="3396056" y="4255477"/>
                </a:lnTo>
                <a:lnTo>
                  <a:pt x="3392119" y="4262577"/>
                </a:lnTo>
                <a:lnTo>
                  <a:pt x="3393376" y="4267073"/>
                </a:lnTo>
                <a:lnTo>
                  <a:pt x="3398062" y="4269676"/>
                </a:lnTo>
                <a:lnTo>
                  <a:pt x="3399294" y="4269981"/>
                </a:lnTo>
                <a:lnTo>
                  <a:pt x="3403092" y="4269981"/>
                </a:lnTo>
                <a:lnTo>
                  <a:pt x="3405606" y="4268609"/>
                </a:lnTo>
                <a:lnTo>
                  <a:pt x="3408921" y="4262640"/>
                </a:lnTo>
                <a:lnTo>
                  <a:pt x="3407638" y="4258157"/>
                </a:lnTo>
                <a:lnTo>
                  <a:pt x="3400539" y="4254220"/>
                </a:lnTo>
                <a:close/>
              </a:path>
              <a:path w="9752965" h="4354830" extrusionOk="0">
                <a:moveTo>
                  <a:pt x="3755644" y="4237431"/>
                </a:moveTo>
                <a:lnTo>
                  <a:pt x="3751021" y="4237837"/>
                </a:lnTo>
                <a:lnTo>
                  <a:pt x="3745788" y="4244060"/>
                </a:lnTo>
                <a:lnTo>
                  <a:pt x="3746207" y="4248696"/>
                </a:lnTo>
                <a:lnTo>
                  <a:pt x="3750703" y="4252468"/>
                </a:lnTo>
                <a:lnTo>
                  <a:pt x="3752380" y="4253039"/>
                </a:lnTo>
                <a:lnTo>
                  <a:pt x="3756139" y="4253039"/>
                </a:lnTo>
                <a:lnTo>
                  <a:pt x="3758234" y="4252137"/>
                </a:lnTo>
                <a:lnTo>
                  <a:pt x="3759682" y="4250385"/>
                </a:lnTo>
                <a:lnTo>
                  <a:pt x="3762298" y="4247286"/>
                </a:lnTo>
                <a:lnTo>
                  <a:pt x="3761892" y="4242650"/>
                </a:lnTo>
                <a:lnTo>
                  <a:pt x="3755644" y="4237431"/>
                </a:lnTo>
                <a:close/>
              </a:path>
              <a:path w="9752965" h="4354830" extrusionOk="0">
                <a:moveTo>
                  <a:pt x="3348583" y="4226242"/>
                </a:moveTo>
                <a:lnTo>
                  <a:pt x="3344125" y="4227664"/>
                </a:lnTo>
                <a:lnTo>
                  <a:pt x="3340366" y="4234840"/>
                </a:lnTo>
                <a:lnTo>
                  <a:pt x="3341776" y="4239298"/>
                </a:lnTo>
                <a:lnTo>
                  <a:pt x="3346462" y="4241749"/>
                </a:lnTo>
                <a:lnTo>
                  <a:pt x="3347618" y="4242003"/>
                </a:lnTo>
                <a:lnTo>
                  <a:pt x="3351428" y="4242003"/>
                </a:lnTo>
                <a:lnTo>
                  <a:pt x="3353993" y="4240580"/>
                </a:lnTo>
                <a:lnTo>
                  <a:pt x="3355289" y="4238053"/>
                </a:lnTo>
                <a:lnTo>
                  <a:pt x="3357181" y="4234459"/>
                </a:lnTo>
                <a:lnTo>
                  <a:pt x="3355784" y="4230014"/>
                </a:lnTo>
                <a:lnTo>
                  <a:pt x="3348583" y="4226242"/>
                </a:lnTo>
                <a:close/>
              </a:path>
              <a:path w="9752965" h="4354830" extrusionOk="0">
                <a:moveTo>
                  <a:pt x="3294557" y="4201464"/>
                </a:moveTo>
                <a:lnTo>
                  <a:pt x="3290265" y="4203242"/>
                </a:lnTo>
                <a:lnTo>
                  <a:pt x="3287166" y="4210748"/>
                </a:lnTo>
                <a:lnTo>
                  <a:pt x="3288944" y="4215041"/>
                </a:lnTo>
                <a:lnTo>
                  <a:pt x="3293605" y="4216984"/>
                </a:lnTo>
                <a:lnTo>
                  <a:pt x="3294557" y="4217162"/>
                </a:lnTo>
                <a:lnTo>
                  <a:pt x="3298393" y="4217162"/>
                </a:lnTo>
                <a:lnTo>
                  <a:pt x="3301123" y="4215447"/>
                </a:lnTo>
                <a:lnTo>
                  <a:pt x="3303866" y="4208856"/>
                </a:lnTo>
                <a:lnTo>
                  <a:pt x="3302063" y="4204563"/>
                </a:lnTo>
                <a:lnTo>
                  <a:pt x="3298390" y="4203026"/>
                </a:lnTo>
                <a:lnTo>
                  <a:pt x="3294557" y="4201464"/>
                </a:lnTo>
                <a:close/>
              </a:path>
              <a:path w="9752965" h="4354830" extrusionOk="0">
                <a:moveTo>
                  <a:pt x="3298329" y="4203001"/>
                </a:moveTo>
                <a:close/>
              </a:path>
              <a:path w="9752965" h="4354830" extrusionOk="0">
                <a:moveTo>
                  <a:pt x="3795420" y="4193679"/>
                </a:moveTo>
                <a:lnTo>
                  <a:pt x="3790784" y="4193679"/>
                </a:lnTo>
                <a:lnTo>
                  <a:pt x="3785031" y="4199432"/>
                </a:lnTo>
                <a:lnTo>
                  <a:pt x="3785031" y="4204093"/>
                </a:lnTo>
                <a:lnTo>
                  <a:pt x="3789324" y="4208399"/>
                </a:lnTo>
                <a:lnTo>
                  <a:pt x="3791204" y="4209122"/>
                </a:lnTo>
                <a:lnTo>
                  <a:pt x="3794988" y="4209122"/>
                </a:lnTo>
                <a:lnTo>
                  <a:pt x="3796855" y="4208399"/>
                </a:lnTo>
                <a:lnTo>
                  <a:pt x="3801173" y="4204093"/>
                </a:lnTo>
                <a:lnTo>
                  <a:pt x="3801173" y="4199432"/>
                </a:lnTo>
                <a:lnTo>
                  <a:pt x="3795420" y="4193679"/>
                </a:lnTo>
                <a:close/>
              </a:path>
              <a:path w="9752965" h="4354830" extrusionOk="0">
                <a:moveTo>
                  <a:pt x="3238779" y="4181233"/>
                </a:moveTo>
                <a:lnTo>
                  <a:pt x="3234626" y="4183354"/>
                </a:lnTo>
                <a:lnTo>
                  <a:pt x="3233343" y="4187228"/>
                </a:lnTo>
                <a:lnTo>
                  <a:pt x="3232099" y="4191076"/>
                </a:lnTo>
                <a:lnTo>
                  <a:pt x="3234194" y="4195241"/>
                </a:lnTo>
                <a:lnTo>
                  <a:pt x="3238817" y="4196740"/>
                </a:lnTo>
                <a:lnTo>
                  <a:pt x="3239579" y="4196867"/>
                </a:lnTo>
                <a:lnTo>
                  <a:pt x="3243440" y="4196867"/>
                </a:lnTo>
                <a:lnTo>
                  <a:pt x="3246323" y="4194873"/>
                </a:lnTo>
                <a:lnTo>
                  <a:pt x="3248609" y="4187901"/>
                </a:lnTo>
                <a:lnTo>
                  <a:pt x="3246488" y="4183761"/>
                </a:lnTo>
                <a:lnTo>
                  <a:pt x="3238779" y="4181233"/>
                </a:lnTo>
                <a:close/>
              </a:path>
              <a:path w="9752965" h="4354830" extrusionOk="0">
                <a:moveTo>
                  <a:pt x="3181781" y="4164965"/>
                </a:moveTo>
                <a:lnTo>
                  <a:pt x="3177768" y="4167339"/>
                </a:lnTo>
                <a:lnTo>
                  <a:pt x="3175749" y="4175201"/>
                </a:lnTo>
                <a:lnTo>
                  <a:pt x="3178098" y="4179201"/>
                </a:lnTo>
                <a:lnTo>
                  <a:pt x="3182658" y="4180382"/>
                </a:lnTo>
                <a:lnTo>
                  <a:pt x="3183280" y="4180471"/>
                </a:lnTo>
                <a:lnTo>
                  <a:pt x="3187166" y="4180471"/>
                </a:lnTo>
                <a:lnTo>
                  <a:pt x="3190138" y="4178261"/>
                </a:lnTo>
                <a:lnTo>
                  <a:pt x="3192030" y="4171010"/>
                </a:lnTo>
                <a:lnTo>
                  <a:pt x="3189655" y="4166996"/>
                </a:lnTo>
                <a:lnTo>
                  <a:pt x="3181781" y="4164965"/>
                </a:lnTo>
                <a:close/>
              </a:path>
              <a:path w="9752965" h="4354830" extrusionOk="0">
                <a:moveTo>
                  <a:pt x="3833545" y="4152734"/>
                </a:moveTo>
                <a:lnTo>
                  <a:pt x="3827475" y="4158119"/>
                </a:lnTo>
                <a:lnTo>
                  <a:pt x="3827195" y="4162755"/>
                </a:lnTo>
                <a:lnTo>
                  <a:pt x="3829888" y="4165815"/>
                </a:lnTo>
                <a:lnTo>
                  <a:pt x="3831348" y="4167441"/>
                </a:lnTo>
                <a:lnTo>
                  <a:pt x="3833380" y="4168279"/>
                </a:lnTo>
                <a:lnTo>
                  <a:pt x="3837139" y="4168279"/>
                </a:lnTo>
                <a:lnTo>
                  <a:pt x="3838867" y="4167682"/>
                </a:lnTo>
                <a:lnTo>
                  <a:pt x="3843324" y="4163745"/>
                </a:lnTo>
                <a:lnTo>
                  <a:pt x="3843591" y="4159084"/>
                </a:lnTo>
                <a:lnTo>
                  <a:pt x="3838206" y="4153014"/>
                </a:lnTo>
                <a:lnTo>
                  <a:pt x="3833545" y="4152734"/>
                </a:lnTo>
                <a:close/>
              </a:path>
              <a:path w="9752965" h="4354830" extrusionOk="0">
                <a:moveTo>
                  <a:pt x="3124136" y="4151769"/>
                </a:moveTo>
                <a:lnTo>
                  <a:pt x="3120237" y="4154309"/>
                </a:lnTo>
                <a:lnTo>
                  <a:pt x="3118573" y="4162272"/>
                </a:lnTo>
                <a:lnTo>
                  <a:pt x="3121113" y="4166158"/>
                </a:lnTo>
                <a:lnTo>
                  <a:pt x="3125609" y="4167098"/>
                </a:lnTo>
                <a:lnTo>
                  <a:pt x="3126117" y="4167149"/>
                </a:lnTo>
                <a:lnTo>
                  <a:pt x="3130016" y="4167149"/>
                </a:lnTo>
                <a:lnTo>
                  <a:pt x="3133077" y="4164774"/>
                </a:lnTo>
                <a:lnTo>
                  <a:pt x="3134626" y="4157332"/>
                </a:lnTo>
                <a:lnTo>
                  <a:pt x="3132086" y="4153433"/>
                </a:lnTo>
                <a:lnTo>
                  <a:pt x="3124136" y="4151769"/>
                </a:lnTo>
                <a:close/>
              </a:path>
              <a:path w="9752965" h="4354830" extrusionOk="0">
                <a:moveTo>
                  <a:pt x="3066376" y="4140517"/>
                </a:moveTo>
                <a:lnTo>
                  <a:pt x="3062478" y="4143082"/>
                </a:lnTo>
                <a:lnTo>
                  <a:pt x="3060877" y="4151033"/>
                </a:lnTo>
                <a:lnTo>
                  <a:pt x="3063443" y="4154931"/>
                </a:lnTo>
                <a:lnTo>
                  <a:pt x="3067913" y="4155846"/>
                </a:lnTo>
                <a:lnTo>
                  <a:pt x="3068408" y="4155897"/>
                </a:lnTo>
                <a:lnTo>
                  <a:pt x="3072320" y="4155897"/>
                </a:lnTo>
                <a:lnTo>
                  <a:pt x="3075381" y="4153496"/>
                </a:lnTo>
                <a:lnTo>
                  <a:pt x="3076105" y="4150017"/>
                </a:lnTo>
                <a:lnTo>
                  <a:pt x="3076892" y="4146016"/>
                </a:lnTo>
                <a:lnTo>
                  <a:pt x="3074327" y="4142143"/>
                </a:lnTo>
                <a:lnTo>
                  <a:pt x="3066376" y="4140517"/>
                </a:lnTo>
                <a:close/>
              </a:path>
              <a:path w="9752965" h="4354830" extrusionOk="0">
                <a:moveTo>
                  <a:pt x="3010128" y="4125379"/>
                </a:moveTo>
                <a:lnTo>
                  <a:pt x="3006051" y="4127652"/>
                </a:lnTo>
                <a:lnTo>
                  <a:pt x="3003854" y="4135475"/>
                </a:lnTo>
                <a:lnTo>
                  <a:pt x="3006115" y="4139539"/>
                </a:lnTo>
                <a:lnTo>
                  <a:pt x="3010027" y="4140644"/>
                </a:lnTo>
                <a:lnTo>
                  <a:pt x="3010687" y="4140847"/>
                </a:lnTo>
                <a:lnTo>
                  <a:pt x="3011373" y="4140923"/>
                </a:lnTo>
                <a:lnTo>
                  <a:pt x="3015246" y="4140923"/>
                </a:lnTo>
                <a:lnTo>
                  <a:pt x="3018193" y="4138815"/>
                </a:lnTo>
                <a:lnTo>
                  <a:pt x="3020212" y="4131665"/>
                </a:lnTo>
                <a:lnTo>
                  <a:pt x="3017939" y="4127601"/>
                </a:lnTo>
                <a:lnTo>
                  <a:pt x="3010128" y="4125379"/>
                </a:lnTo>
                <a:close/>
              </a:path>
              <a:path w="9752965" h="4354830" extrusionOk="0">
                <a:moveTo>
                  <a:pt x="3880739" y="4116209"/>
                </a:moveTo>
                <a:lnTo>
                  <a:pt x="3874071" y="4120845"/>
                </a:lnTo>
                <a:lnTo>
                  <a:pt x="3873233" y="4125442"/>
                </a:lnTo>
                <a:lnTo>
                  <a:pt x="3876979" y="4130827"/>
                </a:lnTo>
                <a:lnTo>
                  <a:pt x="3879291" y="4131919"/>
                </a:lnTo>
                <a:lnTo>
                  <a:pt x="3883050" y="4131919"/>
                </a:lnTo>
                <a:lnTo>
                  <a:pt x="3884523" y="4131500"/>
                </a:lnTo>
                <a:lnTo>
                  <a:pt x="3889146" y="4128287"/>
                </a:lnTo>
                <a:lnTo>
                  <a:pt x="3889959" y="4123715"/>
                </a:lnTo>
                <a:lnTo>
                  <a:pt x="3885323" y="4117035"/>
                </a:lnTo>
                <a:lnTo>
                  <a:pt x="3880739" y="4116209"/>
                </a:lnTo>
                <a:close/>
              </a:path>
              <a:path w="9752965" h="4354830" extrusionOk="0">
                <a:moveTo>
                  <a:pt x="2953867" y="4108805"/>
                </a:moveTo>
                <a:lnTo>
                  <a:pt x="2949752" y="4110990"/>
                </a:lnTo>
                <a:lnTo>
                  <a:pt x="2947377" y="4118775"/>
                </a:lnTo>
                <a:lnTo>
                  <a:pt x="2949549" y="4122877"/>
                </a:lnTo>
                <a:lnTo>
                  <a:pt x="2954147" y="4124286"/>
                </a:lnTo>
                <a:lnTo>
                  <a:pt x="2954883" y="4124401"/>
                </a:lnTo>
                <a:lnTo>
                  <a:pt x="2958744" y="4124401"/>
                </a:lnTo>
                <a:lnTo>
                  <a:pt x="2961652" y="4122369"/>
                </a:lnTo>
                <a:lnTo>
                  <a:pt x="2963811" y="4115307"/>
                </a:lnTo>
                <a:lnTo>
                  <a:pt x="2961640" y="4111205"/>
                </a:lnTo>
                <a:lnTo>
                  <a:pt x="2953867" y="4108805"/>
                </a:lnTo>
                <a:close/>
              </a:path>
              <a:path w="9752965" h="4354830" extrusionOk="0">
                <a:moveTo>
                  <a:pt x="2898013" y="4090911"/>
                </a:moveTo>
                <a:lnTo>
                  <a:pt x="2893847" y="4093006"/>
                </a:lnTo>
                <a:lnTo>
                  <a:pt x="2891307" y="4100728"/>
                </a:lnTo>
                <a:lnTo>
                  <a:pt x="2893402" y="4104893"/>
                </a:lnTo>
                <a:lnTo>
                  <a:pt x="2898013" y="4106405"/>
                </a:lnTo>
                <a:lnTo>
                  <a:pt x="2898813" y="4106519"/>
                </a:lnTo>
                <a:lnTo>
                  <a:pt x="2902661" y="4106519"/>
                </a:lnTo>
                <a:lnTo>
                  <a:pt x="2905518" y="4104576"/>
                </a:lnTo>
                <a:lnTo>
                  <a:pt x="2907830" y="4097616"/>
                </a:lnTo>
                <a:lnTo>
                  <a:pt x="2905734" y="4093451"/>
                </a:lnTo>
                <a:lnTo>
                  <a:pt x="2898013" y="4090911"/>
                </a:lnTo>
                <a:close/>
              </a:path>
              <a:path w="9752965" h="4354830" extrusionOk="0">
                <a:moveTo>
                  <a:pt x="3931907" y="4085539"/>
                </a:moveTo>
                <a:lnTo>
                  <a:pt x="3924731" y="4089374"/>
                </a:lnTo>
                <a:lnTo>
                  <a:pt x="3923385" y="4093819"/>
                </a:lnTo>
                <a:lnTo>
                  <a:pt x="3925277" y="4097413"/>
                </a:lnTo>
                <a:lnTo>
                  <a:pt x="3926611" y="4099890"/>
                </a:lnTo>
                <a:lnTo>
                  <a:pt x="3929151" y="4101325"/>
                </a:lnTo>
                <a:lnTo>
                  <a:pt x="3932936" y="4101325"/>
                </a:lnTo>
                <a:lnTo>
                  <a:pt x="3934142" y="4101045"/>
                </a:lnTo>
                <a:lnTo>
                  <a:pt x="3935222" y="4100449"/>
                </a:lnTo>
                <a:lnTo>
                  <a:pt x="3938816" y="4098543"/>
                </a:lnTo>
                <a:lnTo>
                  <a:pt x="3940162" y="4094099"/>
                </a:lnTo>
                <a:lnTo>
                  <a:pt x="3936365" y="4086910"/>
                </a:lnTo>
                <a:lnTo>
                  <a:pt x="3931907" y="4085539"/>
                </a:lnTo>
                <a:close/>
              </a:path>
              <a:path w="9752965" h="4354830" extrusionOk="0">
                <a:moveTo>
                  <a:pt x="2842437" y="4072026"/>
                </a:moveTo>
                <a:lnTo>
                  <a:pt x="2838246" y="4074058"/>
                </a:lnTo>
                <a:lnTo>
                  <a:pt x="2835579" y="4081729"/>
                </a:lnTo>
                <a:lnTo>
                  <a:pt x="2837624" y="4085932"/>
                </a:lnTo>
                <a:lnTo>
                  <a:pt x="2842272" y="4087533"/>
                </a:lnTo>
                <a:lnTo>
                  <a:pt x="2843085" y="4087660"/>
                </a:lnTo>
                <a:lnTo>
                  <a:pt x="2846908" y="4087660"/>
                </a:lnTo>
                <a:lnTo>
                  <a:pt x="2849778" y="4085755"/>
                </a:lnTo>
                <a:lnTo>
                  <a:pt x="2852153" y="4078871"/>
                </a:lnTo>
                <a:lnTo>
                  <a:pt x="2850121" y="4074680"/>
                </a:lnTo>
                <a:lnTo>
                  <a:pt x="2842437" y="4072026"/>
                </a:lnTo>
                <a:close/>
              </a:path>
              <a:path w="9752965" h="4354830" extrusionOk="0">
                <a:moveTo>
                  <a:pt x="3986288" y="4061079"/>
                </a:moveTo>
                <a:lnTo>
                  <a:pt x="3978719" y="4064050"/>
                </a:lnTo>
                <a:lnTo>
                  <a:pt x="3976865" y="4068305"/>
                </a:lnTo>
                <a:lnTo>
                  <a:pt x="3979468" y="4074998"/>
                </a:lnTo>
                <a:lnTo>
                  <a:pt x="3982250" y="4076776"/>
                </a:lnTo>
                <a:lnTo>
                  <a:pt x="3986072" y="4076776"/>
                </a:lnTo>
                <a:lnTo>
                  <a:pt x="3986999" y="4076598"/>
                </a:lnTo>
                <a:lnTo>
                  <a:pt x="3991660" y="4074782"/>
                </a:lnTo>
                <a:lnTo>
                  <a:pt x="3993515" y="4070515"/>
                </a:lnTo>
                <a:lnTo>
                  <a:pt x="3992041" y="4066717"/>
                </a:lnTo>
                <a:lnTo>
                  <a:pt x="3990543" y="4062933"/>
                </a:lnTo>
                <a:lnTo>
                  <a:pt x="3986288" y="4061079"/>
                </a:lnTo>
                <a:close/>
              </a:path>
              <a:path w="9752965" h="4354830" extrusionOk="0">
                <a:moveTo>
                  <a:pt x="2787040" y="4052506"/>
                </a:moveTo>
                <a:lnTo>
                  <a:pt x="2782824" y="4054487"/>
                </a:lnTo>
                <a:lnTo>
                  <a:pt x="2781452" y="4058323"/>
                </a:lnTo>
                <a:lnTo>
                  <a:pt x="2780106" y="4062171"/>
                </a:lnTo>
                <a:lnTo>
                  <a:pt x="2782100" y="4066362"/>
                </a:lnTo>
                <a:lnTo>
                  <a:pt x="2786735" y="4068000"/>
                </a:lnTo>
                <a:lnTo>
                  <a:pt x="2787573" y="4068152"/>
                </a:lnTo>
                <a:lnTo>
                  <a:pt x="2791421" y="4068152"/>
                </a:lnTo>
                <a:lnTo>
                  <a:pt x="2794241" y="4066273"/>
                </a:lnTo>
                <a:lnTo>
                  <a:pt x="2796679" y="4059428"/>
                </a:lnTo>
                <a:lnTo>
                  <a:pt x="2794685" y="4055224"/>
                </a:lnTo>
                <a:lnTo>
                  <a:pt x="2787040" y="4052506"/>
                </a:lnTo>
                <a:close/>
              </a:path>
              <a:path w="9752965" h="4354830" extrusionOk="0">
                <a:moveTo>
                  <a:pt x="4043019" y="4042854"/>
                </a:moveTo>
                <a:lnTo>
                  <a:pt x="4035183" y="4044975"/>
                </a:lnTo>
                <a:lnTo>
                  <a:pt x="4032846" y="4049014"/>
                </a:lnTo>
                <a:lnTo>
                  <a:pt x="4034790" y="4056227"/>
                </a:lnTo>
                <a:lnTo>
                  <a:pt x="4037761" y="4058386"/>
                </a:lnTo>
                <a:lnTo>
                  <a:pt x="4041660" y="4058386"/>
                </a:lnTo>
                <a:lnTo>
                  <a:pt x="4042295" y="4058297"/>
                </a:lnTo>
                <a:lnTo>
                  <a:pt x="4046854" y="4057065"/>
                </a:lnTo>
                <a:lnTo>
                  <a:pt x="4049179" y="4053014"/>
                </a:lnTo>
                <a:lnTo>
                  <a:pt x="4047045" y="4045165"/>
                </a:lnTo>
                <a:lnTo>
                  <a:pt x="4043019" y="4042854"/>
                </a:lnTo>
                <a:close/>
              </a:path>
              <a:path w="9752965" h="4354830" extrusionOk="0">
                <a:moveTo>
                  <a:pt x="2731477" y="4032846"/>
                </a:moveTo>
                <a:lnTo>
                  <a:pt x="2727312" y="4034904"/>
                </a:lnTo>
                <a:lnTo>
                  <a:pt x="2724696" y="4042600"/>
                </a:lnTo>
                <a:lnTo>
                  <a:pt x="2726778" y="4046778"/>
                </a:lnTo>
                <a:lnTo>
                  <a:pt x="2730627" y="4048074"/>
                </a:lnTo>
                <a:lnTo>
                  <a:pt x="2731389" y="4048353"/>
                </a:lnTo>
                <a:lnTo>
                  <a:pt x="2732189" y="4048480"/>
                </a:lnTo>
                <a:lnTo>
                  <a:pt x="2736037" y="4048480"/>
                </a:lnTo>
                <a:lnTo>
                  <a:pt x="2738894" y="4046537"/>
                </a:lnTo>
                <a:lnTo>
                  <a:pt x="2739948" y="4043476"/>
                </a:lnTo>
                <a:lnTo>
                  <a:pt x="2741231" y="4039628"/>
                </a:lnTo>
                <a:lnTo>
                  <a:pt x="2739174" y="4035437"/>
                </a:lnTo>
                <a:lnTo>
                  <a:pt x="2731477" y="4032846"/>
                </a:lnTo>
                <a:close/>
              </a:path>
              <a:path w="9752965" h="4354830" extrusionOk="0">
                <a:moveTo>
                  <a:pt x="4098239" y="4024731"/>
                </a:moveTo>
                <a:lnTo>
                  <a:pt x="4090606" y="4027525"/>
                </a:lnTo>
                <a:lnTo>
                  <a:pt x="4088663" y="4031754"/>
                </a:lnTo>
                <a:lnTo>
                  <a:pt x="4091139" y="4038561"/>
                </a:lnTo>
                <a:lnTo>
                  <a:pt x="4093959" y="4040403"/>
                </a:lnTo>
                <a:lnTo>
                  <a:pt x="4097807" y="4040403"/>
                </a:lnTo>
                <a:lnTo>
                  <a:pt x="4098671" y="4040251"/>
                </a:lnTo>
                <a:lnTo>
                  <a:pt x="4103306" y="4038536"/>
                </a:lnTo>
                <a:lnTo>
                  <a:pt x="4105275" y="4034307"/>
                </a:lnTo>
                <a:lnTo>
                  <a:pt x="4102468" y="4026674"/>
                </a:lnTo>
                <a:lnTo>
                  <a:pt x="4098239" y="4024731"/>
                </a:lnTo>
                <a:close/>
              </a:path>
              <a:path w="9752965" h="4354830" extrusionOk="0">
                <a:moveTo>
                  <a:pt x="2674556" y="4016197"/>
                </a:moveTo>
                <a:lnTo>
                  <a:pt x="2670530" y="4018521"/>
                </a:lnTo>
                <a:lnTo>
                  <a:pt x="2668485" y="4026395"/>
                </a:lnTo>
                <a:lnTo>
                  <a:pt x="2670810" y="4030408"/>
                </a:lnTo>
                <a:lnTo>
                  <a:pt x="2675369" y="4031615"/>
                </a:lnTo>
                <a:lnTo>
                  <a:pt x="2676017" y="4031703"/>
                </a:lnTo>
                <a:lnTo>
                  <a:pt x="2679877" y="4031703"/>
                </a:lnTo>
                <a:lnTo>
                  <a:pt x="2682875" y="4029519"/>
                </a:lnTo>
                <a:lnTo>
                  <a:pt x="2683725" y="4026204"/>
                </a:lnTo>
                <a:lnTo>
                  <a:pt x="2684780" y="4022280"/>
                </a:lnTo>
                <a:lnTo>
                  <a:pt x="2682417" y="4018241"/>
                </a:lnTo>
                <a:lnTo>
                  <a:pt x="2674556" y="4016197"/>
                </a:lnTo>
                <a:close/>
              </a:path>
              <a:path w="9752965" h="4354830" extrusionOk="0">
                <a:moveTo>
                  <a:pt x="4154271" y="4006138"/>
                </a:moveTo>
                <a:lnTo>
                  <a:pt x="4146550" y="4008704"/>
                </a:lnTo>
                <a:lnTo>
                  <a:pt x="4144467" y="4012882"/>
                </a:lnTo>
                <a:lnTo>
                  <a:pt x="4146778" y="4019804"/>
                </a:lnTo>
                <a:lnTo>
                  <a:pt x="4149648" y="4021747"/>
                </a:lnTo>
                <a:lnTo>
                  <a:pt x="4153509" y="4021747"/>
                </a:lnTo>
                <a:lnTo>
                  <a:pt x="4154284" y="4021632"/>
                </a:lnTo>
                <a:lnTo>
                  <a:pt x="4155059" y="4021391"/>
                </a:lnTo>
                <a:lnTo>
                  <a:pt x="4158907" y="4020083"/>
                </a:lnTo>
                <a:lnTo>
                  <a:pt x="4161002" y="4015917"/>
                </a:lnTo>
                <a:lnTo>
                  <a:pt x="4158437" y="4008208"/>
                </a:lnTo>
                <a:lnTo>
                  <a:pt x="4154271" y="4006138"/>
                </a:lnTo>
                <a:close/>
              </a:path>
              <a:path w="9752965" h="4354830" extrusionOk="0">
                <a:moveTo>
                  <a:pt x="2617774" y="4001185"/>
                </a:moveTo>
                <a:lnTo>
                  <a:pt x="2613736" y="4003484"/>
                </a:lnTo>
                <a:lnTo>
                  <a:pt x="2611577" y="4011320"/>
                </a:lnTo>
                <a:lnTo>
                  <a:pt x="2613888" y="4015358"/>
                </a:lnTo>
                <a:lnTo>
                  <a:pt x="2618460" y="4016629"/>
                </a:lnTo>
                <a:lnTo>
                  <a:pt x="2619108" y="4016705"/>
                </a:lnTo>
                <a:lnTo>
                  <a:pt x="2622981" y="4016705"/>
                </a:lnTo>
                <a:lnTo>
                  <a:pt x="2625953" y="4014571"/>
                </a:lnTo>
                <a:lnTo>
                  <a:pt x="2627909" y="4007383"/>
                </a:lnTo>
                <a:lnTo>
                  <a:pt x="2625636" y="4003344"/>
                </a:lnTo>
                <a:lnTo>
                  <a:pt x="2617774" y="4001185"/>
                </a:lnTo>
                <a:close/>
              </a:path>
              <a:path w="9752965" h="4354830" extrusionOk="0">
                <a:moveTo>
                  <a:pt x="4208576" y="3985425"/>
                </a:moveTo>
                <a:lnTo>
                  <a:pt x="4201109" y="3988650"/>
                </a:lnTo>
                <a:lnTo>
                  <a:pt x="4199407" y="3992994"/>
                </a:lnTo>
                <a:lnTo>
                  <a:pt x="4202226" y="3999496"/>
                </a:lnTo>
                <a:lnTo>
                  <a:pt x="4204944" y="4001134"/>
                </a:lnTo>
                <a:lnTo>
                  <a:pt x="4208767" y="4001134"/>
                </a:lnTo>
                <a:lnTo>
                  <a:pt x="4209757" y="4000944"/>
                </a:lnTo>
                <a:lnTo>
                  <a:pt x="4214444" y="3998912"/>
                </a:lnTo>
                <a:lnTo>
                  <a:pt x="4216146" y="3994569"/>
                </a:lnTo>
                <a:lnTo>
                  <a:pt x="4212920" y="3987126"/>
                </a:lnTo>
                <a:lnTo>
                  <a:pt x="4208576" y="3985425"/>
                </a:lnTo>
                <a:close/>
              </a:path>
              <a:path w="9752965" h="4354830" extrusionOk="0">
                <a:moveTo>
                  <a:pt x="2564853" y="3979837"/>
                </a:moveTo>
                <a:lnTo>
                  <a:pt x="2560408" y="3981208"/>
                </a:lnTo>
                <a:lnTo>
                  <a:pt x="2556624" y="3988396"/>
                </a:lnTo>
                <a:lnTo>
                  <a:pt x="2557995" y="3992841"/>
                </a:lnTo>
                <a:lnTo>
                  <a:pt x="2562669" y="3995318"/>
                </a:lnTo>
                <a:lnTo>
                  <a:pt x="2563850" y="3995597"/>
                </a:lnTo>
                <a:lnTo>
                  <a:pt x="2567660" y="3995597"/>
                </a:lnTo>
                <a:lnTo>
                  <a:pt x="2570200" y="3994188"/>
                </a:lnTo>
                <a:lnTo>
                  <a:pt x="2573426" y="3988092"/>
                </a:lnTo>
                <a:lnTo>
                  <a:pt x="2572042" y="3983621"/>
                </a:lnTo>
                <a:lnTo>
                  <a:pt x="2564853" y="3979837"/>
                </a:lnTo>
                <a:close/>
              </a:path>
              <a:path w="9752965" h="4354830" extrusionOk="0">
                <a:moveTo>
                  <a:pt x="4259389" y="3958031"/>
                </a:moveTo>
                <a:lnTo>
                  <a:pt x="4252455" y="3962260"/>
                </a:lnTo>
                <a:lnTo>
                  <a:pt x="4251363" y="3966794"/>
                </a:lnTo>
                <a:lnTo>
                  <a:pt x="4254881" y="3972521"/>
                </a:lnTo>
                <a:lnTo>
                  <a:pt x="4257294" y="3973766"/>
                </a:lnTo>
                <a:lnTo>
                  <a:pt x="4261078" y="3973766"/>
                </a:lnTo>
                <a:lnTo>
                  <a:pt x="4262399" y="3973423"/>
                </a:lnTo>
                <a:lnTo>
                  <a:pt x="4263565" y="3972699"/>
                </a:lnTo>
                <a:lnTo>
                  <a:pt x="4267060" y="3970566"/>
                </a:lnTo>
                <a:lnTo>
                  <a:pt x="4268152" y="3966032"/>
                </a:lnTo>
                <a:lnTo>
                  <a:pt x="4263923" y="3959098"/>
                </a:lnTo>
                <a:lnTo>
                  <a:pt x="4259389" y="3958031"/>
                </a:lnTo>
                <a:close/>
              </a:path>
              <a:path w="9752965" h="4354830" extrusionOk="0">
                <a:moveTo>
                  <a:pt x="4263647" y="3972674"/>
                </a:moveTo>
                <a:close/>
              </a:path>
              <a:path w="9752965" h="4354830" extrusionOk="0">
                <a:moveTo>
                  <a:pt x="2517292" y="3947629"/>
                </a:moveTo>
                <a:lnTo>
                  <a:pt x="2512682" y="3948214"/>
                </a:lnTo>
                <a:lnTo>
                  <a:pt x="2507678" y="3954602"/>
                </a:lnTo>
                <a:lnTo>
                  <a:pt x="2508224" y="3959225"/>
                </a:lnTo>
                <a:lnTo>
                  <a:pt x="2512783" y="3962793"/>
                </a:lnTo>
                <a:lnTo>
                  <a:pt x="2514371" y="3963314"/>
                </a:lnTo>
                <a:lnTo>
                  <a:pt x="2518156" y="3963314"/>
                </a:lnTo>
                <a:lnTo>
                  <a:pt x="2520315" y="3962323"/>
                </a:lnTo>
                <a:lnTo>
                  <a:pt x="2524264" y="3957281"/>
                </a:lnTo>
                <a:lnTo>
                  <a:pt x="2523705" y="3952659"/>
                </a:lnTo>
                <a:lnTo>
                  <a:pt x="2517292" y="3947629"/>
                </a:lnTo>
                <a:close/>
              </a:path>
              <a:path w="9752965" h="4354830" extrusionOk="0">
                <a:moveTo>
                  <a:pt x="4308589" y="3926204"/>
                </a:moveTo>
                <a:lnTo>
                  <a:pt x="4301794" y="3930675"/>
                </a:lnTo>
                <a:lnTo>
                  <a:pt x="4300829" y="3935234"/>
                </a:lnTo>
                <a:lnTo>
                  <a:pt x="4303077" y="3938625"/>
                </a:lnTo>
                <a:lnTo>
                  <a:pt x="4304487" y="3940797"/>
                </a:lnTo>
                <a:lnTo>
                  <a:pt x="4306836" y="3941953"/>
                </a:lnTo>
                <a:lnTo>
                  <a:pt x="4310608" y="3941953"/>
                </a:lnTo>
                <a:lnTo>
                  <a:pt x="4312018" y="3941559"/>
                </a:lnTo>
                <a:lnTo>
                  <a:pt x="4316653" y="3938524"/>
                </a:lnTo>
                <a:lnTo>
                  <a:pt x="4317593" y="3933977"/>
                </a:lnTo>
                <a:lnTo>
                  <a:pt x="4313148" y="3927170"/>
                </a:lnTo>
                <a:lnTo>
                  <a:pt x="4308589" y="3926204"/>
                </a:lnTo>
                <a:close/>
              </a:path>
              <a:path w="9752965" h="4354830" extrusionOk="0">
                <a:moveTo>
                  <a:pt x="2473794" y="3909123"/>
                </a:moveTo>
                <a:lnTo>
                  <a:pt x="2469159" y="3909250"/>
                </a:lnTo>
                <a:lnTo>
                  <a:pt x="2463558" y="3915155"/>
                </a:lnTo>
                <a:lnTo>
                  <a:pt x="2463685" y="3919791"/>
                </a:lnTo>
                <a:lnTo>
                  <a:pt x="2468054" y="3923944"/>
                </a:lnTo>
                <a:lnTo>
                  <a:pt x="2469870" y="3924630"/>
                </a:lnTo>
                <a:lnTo>
                  <a:pt x="2473629" y="3924630"/>
                </a:lnTo>
                <a:lnTo>
                  <a:pt x="2475572" y="3923855"/>
                </a:lnTo>
                <a:lnTo>
                  <a:pt x="2479827" y="3919385"/>
                </a:lnTo>
                <a:lnTo>
                  <a:pt x="2479700" y="3914724"/>
                </a:lnTo>
                <a:lnTo>
                  <a:pt x="2473794" y="3909123"/>
                </a:lnTo>
                <a:close/>
              </a:path>
              <a:path w="9752965" h="4354830" extrusionOk="0">
                <a:moveTo>
                  <a:pt x="4358716" y="3894823"/>
                </a:moveTo>
                <a:lnTo>
                  <a:pt x="4355211" y="3896867"/>
                </a:lnTo>
                <a:lnTo>
                  <a:pt x="4351718" y="3898938"/>
                </a:lnTo>
                <a:lnTo>
                  <a:pt x="4350550" y="3903459"/>
                </a:lnTo>
                <a:lnTo>
                  <a:pt x="4353991" y="3909275"/>
                </a:lnTo>
                <a:lnTo>
                  <a:pt x="4356455" y="3910571"/>
                </a:lnTo>
                <a:lnTo>
                  <a:pt x="4360240" y="3910571"/>
                </a:lnTo>
                <a:lnTo>
                  <a:pt x="4361522" y="3910241"/>
                </a:lnTo>
                <a:lnTo>
                  <a:pt x="4366196" y="3907497"/>
                </a:lnTo>
                <a:lnTo>
                  <a:pt x="4367352" y="3902989"/>
                </a:lnTo>
                <a:lnTo>
                  <a:pt x="4365307" y="3899484"/>
                </a:lnTo>
                <a:lnTo>
                  <a:pt x="4363224" y="3895979"/>
                </a:lnTo>
                <a:lnTo>
                  <a:pt x="4358716" y="3894823"/>
                </a:lnTo>
                <a:close/>
              </a:path>
              <a:path w="9752965" h="4354830" extrusionOk="0">
                <a:moveTo>
                  <a:pt x="2427655" y="3867772"/>
                </a:moveTo>
                <a:lnTo>
                  <a:pt x="2421864" y="3873474"/>
                </a:lnTo>
                <a:lnTo>
                  <a:pt x="2421813" y="3878122"/>
                </a:lnTo>
                <a:lnTo>
                  <a:pt x="2426119" y="3882478"/>
                </a:lnTo>
                <a:lnTo>
                  <a:pt x="2428011" y="3883228"/>
                </a:lnTo>
                <a:lnTo>
                  <a:pt x="2431783" y="3883228"/>
                </a:lnTo>
                <a:lnTo>
                  <a:pt x="2433637" y="3882516"/>
                </a:lnTo>
                <a:lnTo>
                  <a:pt x="2437980" y="3878262"/>
                </a:lnTo>
                <a:lnTo>
                  <a:pt x="2437905" y="3873474"/>
                </a:lnTo>
                <a:lnTo>
                  <a:pt x="2435161" y="3870718"/>
                </a:lnTo>
                <a:lnTo>
                  <a:pt x="2432316" y="3867810"/>
                </a:lnTo>
                <a:lnTo>
                  <a:pt x="2427655" y="3867772"/>
                </a:lnTo>
                <a:close/>
              </a:path>
              <a:path w="9752965" h="4354830" extrusionOk="0">
                <a:moveTo>
                  <a:pt x="4410405" y="3866121"/>
                </a:moveTo>
                <a:lnTo>
                  <a:pt x="4406823" y="3868051"/>
                </a:lnTo>
                <a:lnTo>
                  <a:pt x="4403242" y="3869943"/>
                </a:lnTo>
                <a:lnTo>
                  <a:pt x="4401896" y="3874414"/>
                </a:lnTo>
                <a:lnTo>
                  <a:pt x="4405134" y="3880472"/>
                </a:lnTo>
                <a:lnTo>
                  <a:pt x="4407687" y="3881881"/>
                </a:lnTo>
                <a:lnTo>
                  <a:pt x="4411472" y="3881881"/>
                </a:lnTo>
                <a:lnTo>
                  <a:pt x="4412665" y="3881602"/>
                </a:lnTo>
                <a:lnTo>
                  <a:pt x="4417352" y="3879100"/>
                </a:lnTo>
                <a:lnTo>
                  <a:pt x="4418698" y="3874630"/>
                </a:lnTo>
                <a:lnTo>
                  <a:pt x="4416767" y="3871061"/>
                </a:lnTo>
                <a:lnTo>
                  <a:pt x="4414875" y="3867467"/>
                </a:lnTo>
                <a:lnTo>
                  <a:pt x="4410405" y="3866121"/>
                </a:lnTo>
                <a:close/>
              </a:path>
              <a:path w="9752965" h="4354830" extrusionOk="0">
                <a:moveTo>
                  <a:pt x="1192885" y="3860927"/>
                </a:moveTo>
                <a:lnTo>
                  <a:pt x="1189024" y="3863555"/>
                </a:lnTo>
                <a:lnTo>
                  <a:pt x="1187551" y="3871556"/>
                </a:lnTo>
                <a:lnTo>
                  <a:pt x="1190180" y="3875379"/>
                </a:lnTo>
                <a:lnTo>
                  <a:pt x="1194638" y="3876217"/>
                </a:lnTo>
                <a:lnTo>
                  <a:pt x="1195082" y="3876255"/>
                </a:lnTo>
                <a:lnTo>
                  <a:pt x="1199019" y="3876255"/>
                </a:lnTo>
                <a:lnTo>
                  <a:pt x="1202093" y="3873779"/>
                </a:lnTo>
                <a:lnTo>
                  <a:pt x="1203502" y="3866222"/>
                </a:lnTo>
                <a:lnTo>
                  <a:pt x="1200861" y="3862400"/>
                </a:lnTo>
                <a:lnTo>
                  <a:pt x="1192885" y="3860927"/>
                </a:lnTo>
                <a:close/>
              </a:path>
              <a:path w="9752965" h="4354830" extrusionOk="0">
                <a:moveTo>
                  <a:pt x="1250061" y="3841597"/>
                </a:moveTo>
                <a:lnTo>
                  <a:pt x="1242936" y="3845509"/>
                </a:lnTo>
                <a:lnTo>
                  <a:pt x="1241628" y="3849966"/>
                </a:lnTo>
                <a:lnTo>
                  <a:pt x="1244930" y="3855986"/>
                </a:lnTo>
                <a:lnTo>
                  <a:pt x="1247432" y="3857345"/>
                </a:lnTo>
                <a:lnTo>
                  <a:pt x="1251242" y="3857345"/>
                </a:lnTo>
                <a:lnTo>
                  <a:pt x="1252461" y="3857078"/>
                </a:lnTo>
                <a:lnTo>
                  <a:pt x="1253566" y="3856456"/>
                </a:lnTo>
                <a:lnTo>
                  <a:pt x="1257134" y="3854513"/>
                </a:lnTo>
                <a:lnTo>
                  <a:pt x="1258443" y="3850017"/>
                </a:lnTo>
                <a:lnTo>
                  <a:pt x="1256474" y="3846474"/>
                </a:lnTo>
                <a:lnTo>
                  <a:pt x="1254531" y="3842892"/>
                </a:lnTo>
                <a:lnTo>
                  <a:pt x="1250061" y="3841597"/>
                </a:lnTo>
                <a:close/>
              </a:path>
              <a:path w="9752965" h="4354830" extrusionOk="0">
                <a:moveTo>
                  <a:pt x="4462983" y="3839235"/>
                </a:moveTo>
                <a:lnTo>
                  <a:pt x="4455693" y="3842829"/>
                </a:lnTo>
                <a:lnTo>
                  <a:pt x="4454194" y="3847236"/>
                </a:lnTo>
                <a:lnTo>
                  <a:pt x="4457293" y="3853484"/>
                </a:lnTo>
                <a:lnTo>
                  <a:pt x="4459884" y="3854983"/>
                </a:lnTo>
                <a:lnTo>
                  <a:pt x="4463694" y="3854983"/>
                </a:lnTo>
                <a:lnTo>
                  <a:pt x="4464799" y="3854742"/>
                </a:lnTo>
                <a:lnTo>
                  <a:pt x="4469511" y="3852417"/>
                </a:lnTo>
                <a:lnTo>
                  <a:pt x="4470996" y="3848011"/>
                </a:lnTo>
                <a:lnTo>
                  <a:pt x="4467390" y="3840708"/>
                </a:lnTo>
                <a:lnTo>
                  <a:pt x="4462983" y="3839235"/>
                </a:lnTo>
                <a:close/>
              </a:path>
              <a:path w="9752965" h="4354830" extrusionOk="0">
                <a:moveTo>
                  <a:pt x="2390686" y="3826116"/>
                </a:moveTo>
                <a:lnTo>
                  <a:pt x="2386037" y="3826129"/>
                </a:lnTo>
                <a:lnTo>
                  <a:pt x="2380447" y="3831818"/>
                </a:lnTo>
                <a:lnTo>
                  <a:pt x="2380361" y="3836568"/>
                </a:lnTo>
                <a:lnTo>
                  <a:pt x="2384679" y="3840848"/>
                </a:lnTo>
                <a:lnTo>
                  <a:pt x="2386558" y="3841546"/>
                </a:lnTo>
                <a:lnTo>
                  <a:pt x="2390317" y="3841546"/>
                </a:lnTo>
                <a:lnTo>
                  <a:pt x="2392197" y="3840822"/>
                </a:lnTo>
                <a:lnTo>
                  <a:pt x="2396414" y="3836568"/>
                </a:lnTo>
                <a:lnTo>
                  <a:pt x="2396477" y="3831818"/>
                </a:lnTo>
                <a:lnTo>
                  <a:pt x="2390686" y="3826116"/>
                </a:lnTo>
                <a:close/>
              </a:path>
              <a:path w="9752965" h="4354830" extrusionOk="0">
                <a:moveTo>
                  <a:pt x="1151953" y="3822954"/>
                </a:moveTo>
                <a:lnTo>
                  <a:pt x="1145044" y="3827246"/>
                </a:lnTo>
                <a:lnTo>
                  <a:pt x="1144016" y="3831780"/>
                </a:lnTo>
                <a:lnTo>
                  <a:pt x="1147546" y="3837470"/>
                </a:lnTo>
                <a:lnTo>
                  <a:pt x="1149959" y="3838689"/>
                </a:lnTo>
                <a:lnTo>
                  <a:pt x="1153744" y="3838689"/>
                </a:lnTo>
                <a:lnTo>
                  <a:pt x="1155090" y="3838320"/>
                </a:lnTo>
                <a:lnTo>
                  <a:pt x="1159725" y="3835412"/>
                </a:lnTo>
                <a:lnTo>
                  <a:pt x="1160780" y="3830878"/>
                </a:lnTo>
                <a:lnTo>
                  <a:pt x="1156487" y="3823995"/>
                </a:lnTo>
                <a:lnTo>
                  <a:pt x="1151953" y="3822954"/>
                </a:lnTo>
                <a:close/>
              </a:path>
              <a:path w="9752965" h="4354830" extrusionOk="0">
                <a:moveTo>
                  <a:pt x="1305788" y="3817556"/>
                </a:moveTo>
                <a:lnTo>
                  <a:pt x="1297838" y="3819207"/>
                </a:lnTo>
                <a:lnTo>
                  <a:pt x="1295260" y="3823093"/>
                </a:lnTo>
                <a:lnTo>
                  <a:pt x="1296809" y="3830535"/>
                </a:lnTo>
                <a:lnTo>
                  <a:pt x="1299857" y="3832936"/>
                </a:lnTo>
                <a:lnTo>
                  <a:pt x="1303782" y="3832936"/>
                </a:lnTo>
                <a:lnTo>
                  <a:pt x="1304290" y="3832885"/>
                </a:lnTo>
                <a:lnTo>
                  <a:pt x="1308760" y="3831970"/>
                </a:lnTo>
                <a:lnTo>
                  <a:pt x="1311325" y="3828084"/>
                </a:lnTo>
                <a:lnTo>
                  <a:pt x="1309674" y="3820121"/>
                </a:lnTo>
                <a:lnTo>
                  <a:pt x="1305788" y="3817556"/>
                </a:lnTo>
                <a:close/>
              </a:path>
              <a:path w="9752965" h="4354830" extrusionOk="0">
                <a:moveTo>
                  <a:pt x="4516450" y="3814076"/>
                </a:moveTo>
                <a:lnTo>
                  <a:pt x="4509020" y="3817429"/>
                </a:lnTo>
                <a:lnTo>
                  <a:pt x="4507382" y="3821785"/>
                </a:lnTo>
                <a:lnTo>
                  <a:pt x="4510290" y="3828211"/>
                </a:lnTo>
                <a:lnTo>
                  <a:pt x="4512957" y="3829812"/>
                </a:lnTo>
                <a:lnTo>
                  <a:pt x="4516780" y="3829812"/>
                </a:lnTo>
                <a:lnTo>
                  <a:pt x="4517809" y="3829621"/>
                </a:lnTo>
                <a:lnTo>
                  <a:pt x="4522495" y="3827500"/>
                </a:lnTo>
                <a:lnTo>
                  <a:pt x="4524146" y="3823144"/>
                </a:lnTo>
                <a:lnTo>
                  <a:pt x="4520780" y="3815740"/>
                </a:lnTo>
                <a:lnTo>
                  <a:pt x="4516450" y="3814076"/>
                </a:lnTo>
                <a:close/>
              </a:path>
              <a:path w="9752965" h="4354830" extrusionOk="0">
                <a:moveTo>
                  <a:pt x="1512354" y="3793820"/>
                </a:moveTo>
                <a:lnTo>
                  <a:pt x="1504480" y="3795852"/>
                </a:lnTo>
                <a:lnTo>
                  <a:pt x="1502117" y="3799852"/>
                </a:lnTo>
                <a:lnTo>
                  <a:pt x="1503997" y="3807104"/>
                </a:lnTo>
                <a:lnTo>
                  <a:pt x="1506969" y="3809326"/>
                </a:lnTo>
                <a:lnTo>
                  <a:pt x="1510855" y="3809326"/>
                </a:lnTo>
                <a:lnTo>
                  <a:pt x="1511477" y="3809238"/>
                </a:lnTo>
                <a:lnTo>
                  <a:pt x="1516037" y="3808069"/>
                </a:lnTo>
                <a:lnTo>
                  <a:pt x="1518412" y="3804069"/>
                </a:lnTo>
                <a:lnTo>
                  <a:pt x="1516380" y="3796195"/>
                </a:lnTo>
                <a:lnTo>
                  <a:pt x="1512354" y="3793820"/>
                </a:lnTo>
                <a:close/>
              </a:path>
              <a:path w="9752965" h="4354830" extrusionOk="0">
                <a:moveTo>
                  <a:pt x="1512149" y="3809072"/>
                </a:moveTo>
                <a:close/>
              </a:path>
              <a:path w="9752965" h="4354830" extrusionOk="0">
                <a:moveTo>
                  <a:pt x="1339316" y="3786911"/>
                </a:moveTo>
                <a:lnTo>
                  <a:pt x="1335087" y="3788854"/>
                </a:lnTo>
                <a:lnTo>
                  <a:pt x="1332280" y="3796499"/>
                </a:lnTo>
                <a:lnTo>
                  <a:pt x="1334249" y="3800729"/>
                </a:lnTo>
                <a:lnTo>
                  <a:pt x="1338910" y="3802418"/>
                </a:lnTo>
                <a:lnTo>
                  <a:pt x="1339748" y="3802570"/>
                </a:lnTo>
                <a:lnTo>
                  <a:pt x="1343596" y="3802570"/>
                </a:lnTo>
                <a:lnTo>
                  <a:pt x="1346415" y="3800729"/>
                </a:lnTo>
                <a:lnTo>
                  <a:pt x="1348892" y="3793921"/>
                </a:lnTo>
                <a:lnTo>
                  <a:pt x="1346949" y="3789692"/>
                </a:lnTo>
                <a:lnTo>
                  <a:pt x="1339316" y="3786911"/>
                </a:lnTo>
                <a:close/>
              </a:path>
              <a:path w="9752965" h="4354830" extrusionOk="0">
                <a:moveTo>
                  <a:pt x="1347517" y="3797731"/>
                </a:moveTo>
                <a:close/>
              </a:path>
              <a:path w="9752965" h="4354830" extrusionOk="0">
                <a:moveTo>
                  <a:pt x="2347074" y="3785869"/>
                </a:moveTo>
                <a:lnTo>
                  <a:pt x="2342413" y="3786225"/>
                </a:lnTo>
                <a:lnTo>
                  <a:pt x="2337155" y="3792435"/>
                </a:lnTo>
                <a:lnTo>
                  <a:pt x="2337536" y="3797071"/>
                </a:lnTo>
                <a:lnTo>
                  <a:pt x="2342019" y="3800881"/>
                </a:lnTo>
                <a:lnTo>
                  <a:pt x="2343708" y="3801452"/>
                </a:lnTo>
                <a:lnTo>
                  <a:pt x="2347493" y="3801452"/>
                </a:lnTo>
                <a:lnTo>
                  <a:pt x="2349538" y="3800576"/>
                </a:lnTo>
                <a:lnTo>
                  <a:pt x="2353652" y="3795763"/>
                </a:lnTo>
                <a:lnTo>
                  <a:pt x="2353259" y="3791127"/>
                </a:lnTo>
                <a:lnTo>
                  <a:pt x="2347074" y="3785869"/>
                </a:lnTo>
                <a:close/>
              </a:path>
              <a:path w="9752965" h="4354830" extrusionOk="0">
                <a:moveTo>
                  <a:pt x="4559655" y="3774147"/>
                </a:moveTo>
                <a:lnTo>
                  <a:pt x="4555045" y="3774617"/>
                </a:lnTo>
                <a:lnTo>
                  <a:pt x="4552454" y="3777780"/>
                </a:lnTo>
                <a:lnTo>
                  <a:pt x="4549889" y="3780929"/>
                </a:lnTo>
                <a:lnTo>
                  <a:pt x="4550359" y="3785539"/>
                </a:lnTo>
                <a:lnTo>
                  <a:pt x="4554867" y="3789248"/>
                </a:lnTo>
                <a:lnTo>
                  <a:pt x="4556518" y="3789781"/>
                </a:lnTo>
                <a:lnTo>
                  <a:pt x="4560277" y="3789781"/>
                </a:lnTo>
                <a:lnTo>
                  <a:pt x="4562398" y="3788854"/>
                </a:lnTo>
                <a:lnTo>
                  <a:pt x="4566437" y="3783939"/>
                </a:lnTo>
                <a:lnTo>
                  <a:pt x="4565967" y="3779304"/>
                </a:lnTo>
                <a:lnTo>
                  <a:pt x="4559655" y="3774147"/>
                </a:lnTo>
                <a:close/>
              </a:path>
              <a:path w="9752965" h="4354830" extrusionOk="0">
                <a:moveTo>
                  <a:pt x="1459966" y="3771671"/>
                </a:moveTo>
                <a:lnTo>
                  <a:pt x="1455318" y="3771988"/>
                </a:lnTo>
                <a:lnTo>
                  <a:pt x="1452676" y="3775062"/>
                </a:lnTo>
                <a:lnTo>
                  <a:pt x="1449997" y="3778123"/>
                </a:lnTo>
                <a:lnTo>
                  <a:pt x="1450327" y="3782783"/>
                </a:lnTo>
                <a:lnTo>
                  <a:pt x="1454785" y="3786657"/>
                </a:lnTo>
                <a:lnTo>
                  <a:pt x="1456499" y="3787228"/>
                </a:lnTo>
                <a:lnTo>
                  <a:pt x="1460271" y="3787228"/>
                </a:lnTo>
                <a:lnTo>
                  <a:pt x="1462316" y="3786378"/>
                </a:lnTo>
                <a:lnTo>
                  <a:pt x="1466443" y="3781628"/>
                </a:lnTo>
                <a:lnTo>
                  <a:pt x="1466126" y="3776992"/>
                </a:lnTo>
                <a:lnTo>
                  <a:pt x="1463040" y="3774338"/>
                </a:lnTo>
                <a:lnTo>
                  <a:pt x="1459966" y="3771671"/>
                </a:lnTo>
                <a:close/>
              </a:path>
              <a:path w="9752965" h="4354830" extrusionOk="0">
                <a:moveTo>
                  <a:pt x="1127620" y="3769766"/>
                </a:moveTo>
                <a:lnTo>
                  <a:pt x="1120470" y="3773678"/>
                </a:lnTo>
                <a:lnTo>
                  <a:pt x="1119174" y="3778148"/>
                </a:lnTo>
                <a:lnTo>
                  <a:pt x="1122476" y="3784130"/>
                </a:lnTo>
                <a:lnTo>
                  <a:pt x="1124978" y="3785527"/>
                </a:lnTo>
                <a:lnTo>
                  <a:pt x="1128788" y="3785527"/>
                </a:lnTo>
                <a:lnTo>
                  <a:pt x="1130007" y="3785222"/>
                </a:lnTo>
                <a:lnTo>
                  <a:pt x="1131125" y="3784625"/>
                </a:lnTo>
                <a:lnTo>
                  <a:pt x="1134694" y="3782656"/>
                </a:lnTo>
                <a:lnTo>
                  <a:pt x="1136002" y="3778186"/>
                </a:lnTo>
                <a:lnTo>
                  <a:pt x="1132078" y="3771074"/>
                </a:lnTo>
                <a:lnTo>
                  <a:pt x="1127620" y="3769766"/>
                </a:lnTo>
                <a:close/>
              </a:path>
              <a:path w="9752965" h="4354830" extrusionOk="0">
                <a:moveTo>
                  <a:pt x="1622742" y="3766985"/>
                </a:moveTo>
                <a:lnTo>
                  <a:pt x="1614919" y="3769182"/>
                </a:lnTo>
                <a:lnTo>
                  <a:pt x="1612646" y="3773246"/>
                </a:lnTo>
                <a:lnTo>
                  <a:pt x="1614678" y="3780383"/>
                </a:lnTo>
                <a:lnTo>
                  <a:pt x="1617624" y="3782504"/>
                </a:lnTo>
                <a:lnTo>
                  <a:pt x="1621497" y="3782504"/>
                </a:lnTo>
                <a:lnTo>
                  <a:pt x="1622158" y="3782428"/>
                </a:lnTo>
                <a:lnTo>
                  <a:pt x="1622831" y="3782225"/>
                </a:lnTo>
                <a:lnTo>
                  <a:pt x="1626743" y="3781145"/>
                </a:lnTo>
                <a:lnTo>
                  <a:pt x="1629029" y="3777081"/>
                </a:lnTo>
                <a:lnTo>
                  <a:pt x="1626806" y="3769245"/>
                </a:lnTo>
                <a:lnTo>
                  <a:pt x="1622742" y="3766985"/>
                </a:lnTo>
                <a:close/>
              </a:path>
              <a:path w="9752965" h="4354830" extrusionOk="0">
                <a:moveTo>
                  <a:pt x="1960841" y="3761168"/>
                </a:moveTo>
                <a:lnTo>
                  <a:pt x="1952828" y="3762540"/>
                </a:lnTo>
                <a:lnTo>
                  <a:pt x="1950135" y="3766337"/>
                </a:lnTo>
                <a:lnTo>
                  <a:pt x="1951418" y="3773931"/>
                </a:lnTo>
                <a:lnTo>
                  <a:pt x="1954530" y="3776484"/>
                </a:lnTo>
                <a:lnTo>
                  <a:pt x="1958467" y="3776484"/>
                </a:lnTo>
                <a:lnTo>
                  <a:pt x="1958873" y="3776433"/>
                </a:lnTo>
                <a:lnTo>
                  <a:pt x="1963305" y="3775684"/>
                </a:lnTo>
                <a:lnTo>
                  <a:pt x="1965998" y="3771887"/>
                </a:lnTo>
                <a:lnTo>
                  <a:pt x="1964626" y="3763886"/>
                </a:lnTo>
                <a:lnTo>
                  <a:pt x="1960841" y="3761168"/>
                </a:lnTo>
                <a:close/>
              </a:path>
              <a:path w="9752965" h="4354830" extrusionOk="0">
                <a:moveTo>
                  <a:pt x="1551978" y="3755199"/>
                </a:moveTo>
                <a:lnTo>
                  <a:pt x="1547469" y="3756355"/>
                </a:lnTo>
                <a:lnTo>
                  <a:pt x="1543342" y="3763352"/>
                </a:lnTo>
                <a:lnTo>
                  <a:pt x="1544472" y="3767861"/>
                </a:lnTo>
                <a:lnTo>
                  <a:pt x="1549158" y="3770617"/>
                </a:lnTo>
                <a:lnTo>
                  <a:pt x="1550441" y="3770960"/>
                </a:lnTo>
                <a:lnTo>
                  <a:pt x="1554226" y="3770960"/>
                </a:lnTo>
                <a:lnTo>
                  <a:pt x="1556689" y="3769677"/>
                </a:lnTo>
                <a:lnTo>
                  <a:pt x="1558048" y="3767353"/>
                </a:lnTo>
                <a:lnTo>
                  <a:pt x="1560131" y="3763860"/>
                </a:lnTo>
                <a:lnTo>
                  <a:pt x="1558975" y="3759352"/>
                </a:lnTo>
                <a:lnTo>
                  <a:pt x="1551978" y="3755199"/>
                </a:lnTo>
                <a:close/>
              </a:path>
              <a:path w="9752965" h="4354830" extrusionOk="0">
                <a:moveTo>
                  <a:pt x="2297772" y="3751478"/>
                </a:moveTo>
                <a:lnTo>
                  <a:pt x="2293277" y="3752723"/>
                </a:lnTo>
                <a:lnTo>
                  <a:pt x="2291270" y="3756279"/>
                </a:lnTo>
                <a:lnTo>
                  <a:pt x="2289251" y="3759771"/>
                </a:lnTo>
                <a:lnTo>
                  <a:pt x="2290495" y="3764292"/>
                </a:lnTo>
                <a:lnTo>
                  <a:pt x="2294026" y="3766299"/>
                </a:lnTo>
                <a:lnTo>
                  <a:pt x="2295182" y="3766934"/>
                </a:lnTo>
                <a:lnTo>
                  <a:pt x="2296426" y="3767264"/>
                </a:lnTo>
                <a:lnTo>
                  <a:pt x="2300211" y="3767264"/>
                </a:lnTo>
                <a:lnTo>
                  <a:pt x="2302713" y="3765918"/>
                </a:lnTo>
                <a:lnTo>
                  <a:pt x="2306066" y="3759987"/>
                </a:lnTo>
                <a:lnTo>
                  <a:pt x="2304846" y="3755516"/>
                </a:lnTo>
                <a:lnTo>
                  <a:pt x="2297772" y="3751478"/>
                </a:lnTo>
                <a:close/>
              </a:path>
              <a:path w="9752965" h="4354830" extrusionOk="0">
                <a:moveTo>
                  <a:pt x="2134374" y="3746601"/>
                </a:moveTo>
                <a:lnTo>
                  <a:pt x="2131250" y="3749217"/>
                </a:lnTo>
                <a:lnTo>
                  <a:pt x="2128126" y="3751795"/>
                </a:lnTo>
                <a:lnTo>
                  <a:pt x="2127707" y="3756444"/>
                </a:lnTo>
                <a:lnTo>
                  <a:pt x="2131771" y="3761320"/>
                </a:lnTo>
                <a:lnTo>
                  <a:pt x="2133854" y="3762209"/>
                </a:lnTo>
                <a:lnTo>
                  <a:pt x="2137625" y="3762209"/>
                </a:lnTo>
                <a:lnTo>
                  <a:pt x="2139289" y="3761663"/>
                </a:lnTo>
                <a:lnTo>
                  <a:pt x="2143785" y="3757891"/>
                </a:lnTo>
                <a:lnTo>
                  <a:pt x="2144217" y="3753256"/>
                </a:lnTo>
                <a:lnTo>
                  <a:pt x="2141601" y="3750157"/>
                </a:lnTo>
                <a:lnTo>
                  <a:pt x="2139010" y="3747033"/>
                </a:lnTo>
                <a:lnTo>
                  <a:pt x="2134374" y="3746601"/>
                </a:lnTo>
                <a:close/>
              </a:path>
              <a:path w="9752965" h="4354830" extrusionOk="0">
                <a:moveTo>
                  <a:pt x="1648866" y="3743159"/>
                </a:moveTo>
                <a:lnTo>
                  <a:pt x="1644637" y="3745103"/>
                </a:lnTo>
                <a:lnTo>
                  <a:pt x="1641817" y="3752723"/>
                </a:lnTo>
                <a:lnTo>
                  <a:pt x="1643761" y="3756952"/>
                </a:lnTo>
                <a:lnTo>
                  <a:pt x="1648421" y="3758691"/>
                </a:lnTo>
                <a:lnTo>
                  <a:pt x="1649272" y="3758831"/>
                </a:lnTo>
                <a:lnTo>
                  <a:pt x="1653133" y="3758831"/>
                </a:lnTo>
                <a:lnTo>
                  <a:pt x="1655927" y="3757002"/>
                </a:lnTo>
                <a:lnTo>
                  <a:pt x="1657045" y="3754031"/>
                </a:lnTo>
                <a:lnTo>
                  <a:pt x="1658429" y="3750221"/>
                </a:lnTo>
                <a:lnTo>
                  <a:pt x="1656499" y="3745979"/>
                </a:lnTo>
                <a:lnTo>
                  <a:pt x="1648866" y="3743159"/>
                </a:lnTo>
                <a:close/>
              </a:path>
              <a:path w="9752965" h="4354830" extrusionOk="0">
                <a:moveTo>
                  <a:pt x="1414868" y="3732809"/>
                </a:moveTo>
                <a:lnTo>
                  <a:pt x="1410271" y="3733596"/>
                </a:lnTo>
                <a:lnTo>
                  <a:pt x="1405559" y="3740213"/>
                </a:lnTo>
                <a:lnTo>
                  <a:pt x="1406334" y="3744810"/>
                </a:lnTo>
                <a:lnTo>
                  <a:pt x="1410957" y="3748074"/>
                </a:lnTo>
                <a:lnTo>
                  <a:pt x="1412430" y="3748531"/>
                </a:lnTo>
                <a:lnTo>
                  <a:pt x="1416215" y="3748531"/>
                </a:lnTo>
                <a:lnTo>
                  <a:pt x="1418475" y="3747439"/>
                </a:lnTo>
                <a:lnTo>
                  <a:pt x="1422260" y="3742118"/>
                </a:lnTo>
                <a:lnTo>
                  <a:pt x="1421498" y="3737521"/>
                </a:lnTo>
                <a:lnTo>
                  <a:pt x="1414868" y="3732809"/>
                </a:lnTo>
                <a:close/>
              </a:path>
              <a:path w="9752965" h="4354830" extrusionOk="0">
                <a:moveTo>
                  <a:pt x="1363497" y="3732529"/>
                </a:moveTo>
                <a:lnTo>
                  <a:pt x="1358988" y="3733673"/>
                </a:lnTo>
                <a:lnTo>
                  <a:pt x="1356893" y="3737152"/>
                </a:lnTo>
                <a:lnTo>
                  <a:pt x="1354823" y="3740645"/>
                </a:lnTo>
                <a:lnTo>
                  <a:pt x="1355953" y="3745153"/>
                </a:lnTo>
                <a:lnTo>
                  <a:pt x="1360614" y="3747947"/>
                </a:lnTo>
                <a:lnTo>
                  <a:pt x="1361922" y="3748290"/>
                </a:lnTo>
                <a:lnTo>
                  <a:pt x="1365707" y="3748290"/>
                </a:lnTo>
                <a:lnTo>
                  <a:pt x="1368145" y="3747007"/>
                </a:lnTo>
                <a:lnTo>
                  <a:pt x="1369529" y="3744722"/>
                </a:lnTo>
                <a:lnTo>
                  <a:pt x="1371612" y="3741216"/>
                </a:lnTo>
                <a:lnTo>
                  <a:pt x="1370469" y="3736695"/>
                </a:lnTo>
                <a:lnTo>
                  <a:pt x="1363497" y="3732529"/>
                </a:lnTo>
                <a:close/>
              </a:path>
              <a:path w="9752965" h="4354830" extrusionOk="0">
                <a:moveTo>
                  <a:pt x="4597958" y="3731958"/>
                </a:moveTo>
                <a:lnTo>
                  <a:pt x="4591354" y="3736695"/>
                </a:lnTo>
                <a:lnTo>
                  <a:pt x="4590605" y="3741280"/>
                </a:lnTo>
                <a:lnTo>
                  <a:pt x="4594415" y="3746588"/>
                </a:lnTo>
                <a:lnTo>
                  <a:pt x="4596676" y="3747655"/>
                </a:lnTo>
                <a:lnTo>
                  <a:pt x="4600435" y="3747655"/>
                </a:lnTo>
                <a:lnTo>
                  <a:pt x="4601933" y="3747211"/>
                </a:lnTo>
                <a:lnTo>
                  <a:pt x="4606531" y="3743883"/>
                </a:lnTo>
                <a:lnTo>
                  <a:pt x="4607306" y="3739311"/>
                </a:lnTo>
                <a:lnTo>
                  <a:pt x="4602556" y="3732707"/>
                </a:lnTo>
                <a:lnTo>
                  <a:pt x="4597958" y="3731958"/>
                </a:lnTo>
                <a:close/>
              </a:path>
              <a:path w="9752965" h="4354830" extrusionOk="0">
                <a:moveTo>
                  <a:pt x="2186736" y="3732047"/>
                </a:moveTo>
                <a:lnTo>
                  <a:pt x="2178939" y="3734269"/>
                </a:lnTo>
                <a:lnTo>
                  <a:pt x="2176665" y="3738346"/>
                </a:lnTo>
                <a:lnTo>
                  <a:pt x="2178697" y="3745496"/>
                </a:lnTo>
                <a:lnTo>
                  <a:pt x="2181656" y="3747592"/>
                </a:lnTo>
                <a:lnTo>
                  <a:pt x="2185517" y="3747592"/>
                </a:lnTo>
                <a:lnTo>
                  <a:pt x="2186203" y="3747503"/>
                </a:lnTo>
                <a:lnTo>
                  <a:pt x="2190788" y="3746182"/>
                </a:lnTo>
                <a:lnTo>
                  <a:pt x="2193048" y="3742118"/>
                </a:lnTo>
                <a:lnTo>
                  <a:pt x="2191943" y="3738206"/>
                </a:lnTo>
                <a:lnTo>
                  <a:pt x="2190800" y="3734307"/>
                </a:lnTo>
                <a:lnTo>
                  <a:pt x="2186736" y="3732047"/>
                </a:lnTo>
                <a:close/>
              </a:path>
              <a:path w="9752965" h="4354830" extrusionOk="0">
                <a:moveTo>
                  <a:pt x="2240572" y="3730713"/>
                </a:moveTo>
                <a:lnTo>
                  <a:pt x="2236673" y="3733279"/>
                </a:lnTo>
                <a:lnTo>
                  <a:pt x="2235047" y="3741254"/>
                </a:lnTo>
                <a:lnTo>
                  <a:pt x="2237613" y="3745128"/>
                </a:lnTo>
                <a:lnTo>
                  <a:pt x="2242083" y="3746042"/>
                </a:lnTo>
                <a:lnTo>
                  <a:pt x="2242604" y="3746093"/>
                </a:lnTo>
                <a:lnTo>
                  <a:pt x="2246515" y="3746093"/>
                </a:lnTo>
                <a:lnTo>
                  <a:pt x="2249563" y="3743693"/>
                </a:lnTo>
                <a:lnTo>
                  <a:pt x="2251087" y="3736238"/>
                </a:lnTo>
                <a:lnTo>
                  <a:pt x="2248522" y="3732339"/>
                </a:lnTo>
                <a:lnTo>
                  <a:pt x="2240572" y="3730713"/>
                </a:lnTo>
                <a:close/>
              </a:path>
              <a:path w="9752965" h="4354830" extrusionOk="0">
                <a:moveTo>
                  <a:pt x="2083308" y="3729240"/>
                </a:moveTo>
                <a:lnTo>
                  <a:pt x="2078989" y="3731018"/>
                </a:lnTo>
                <a:lnTo>
                  <a:pt x="2075865" y="3738524"/>
                </a:lnTo>
                <a:lnTo>
                  <a:pt x="2077643" y="3742816"/>
                </a:lnTo>
                <a:lnTo>
                  <a:pt x="2082330" y="3744772"/>
                </a:lnTo>
                <a:lnTo>
                  <a:pt x="2083282" y="3744963"/>
                </a:lnTo>
                <a:lnTo>
                  <a:pt x="2087092" y="3744963"/>
                </a:lnTo>
                <a:lnTo>
                  <a:pt x="2089848" y="3743248"/>
                </a:lnTo>
                <a:lnTo>
                  <a:pt x="2092566" y="3736657"/>
                </a:lnTo>
                <a:lnTo>
                  <a:pt x="2090788" y="3732364"/>
                </a:lnTo>
                <a:lnTo>
                  <a:pt x="2083308" y="3729240"/>
                </a:lnTo>
                <a:close/>
              </a:path>
              <a:path w="9752965" h="4354830" extrusionOk="0">
                <a:moveTo>
                  <a:pt x="1992515" y="3728021"/>
                </a:moveTo>
                <a:lnTo>
                  <a:pt x="1986635" y="3733647"/>
                </a:lnTo>
                <a:lnTo>
                  <a:pt x="1986546" y="3738308"/>
                </a:lnTo>
                <a:lnTo>
                  <a:pt x="1990775" y="3742753"/>
                </a:lnTo>
                <a:lnTo>
                  <a:pt x="1992731" y="3743502"/>
                </a:lnTo>
                <a:lnTo>
                  <a:pt x="1996490" y="3743502"/>
                </a:lnTo>
                <a:lnTo>
                  <a:pt x="1998332" y="3742842"/>
                </a:lnTo>
                <a:lnTo>
                  <a:pt x="1999742" y="3741470"/>
                </a:lnTo>
                <a:lnTo>
                  <a:pt x="2002675" y="3738676"/>
                </a:lnTo>
                <a:lnTo>
                  <a:pt x="2002802" y="3734015"/>
                </a:lnTo>
                <a:lnTo>
                  <a:pt x="1999970" y="3731082"/>
                </a:lnTo>
                <a:lnTo>
                  <a:pt x="1997176" y="3728123"/>
                </a:lnTo>
                <a:lnTo>
                  <a:pt x="1992515" y="3728021"/>
                </a:lnTo>
                <a:close/>
              </a:path>
              <a:path w="9752965" h="4354830" extrusionOk="0">
                <a:moveTo>
                  <a:pt x="4716343" y="3739095"/>
                </a:moveTo>
                <a:lnTo>
                  <a:pt x="4702683" y="3739095"/>
                </a:lnTo>
                <a:lnTo>
                  <a:pt x="4704067" y="3741394"/>
                </a:lnTo>
                <a:lnTo>
                  <a:pt x="4706480" y="3742626"/>
                </a:lnTo>
                <a:lnTo>
                  <a:pt x="4710264" y="3742626"/>
                </a:lnTo>
                <a:lnTo>
                  <a:pt x="4711598" y="3742283"/>
                </a:lnTo>
                <a:lnTo>
                  <a:pt x="4716259" y="3739438"/>
                </a:lnTo>
                <a:lnTo>
                  <a:pt x="4716343" y="3739095"/>
                </a:lnTo>
                <a:close/>
              </a:path>
              <a:path w="9752965" h="4354830" extrusionOk="0">
                <a:moveTo>
                  <a:pt x="4708601" y="3726865"/>
                </a:moveTo>
                <a:lnTo>
                  <a:pt x="4705134" y="3729012"/>
                </a:lnTo>
                <a:lnTo>
                  <a:pt x="4701679" y="3731107"/>
                </a:lnTo>
                <a:lnTo>
                  <a:pt x="4700562" y="3735641"/>
                </a:lnTo>
                <a:lnTo>
                  <a:pt x="4702683" y="3739121"/>
                </a:lnTo>
                <a:lnTo>
                  <a:pt x="4716343" y="3739095"/>
                </a:lnTo>
                <a:lnTo>
                  <a:pt x="4717364" y="3734930"/>
                </a:lnTo>
                <a:lnTo>
                  <a:pt x="4715256" y="3731437"/>
                </a:lnTo>
                <a:lnTo>
                  <a:pt x="4713135" y="3727983"/>
                </a:lnTo>
                <a:lnTo>
                  <a:pt x="4708601" y="3726865"/>
                </a:lnTo>
                <a:close/>
              </a:path>
              <a:path w="9752965" h="4354830" extrusionOk="0">
                <a:moveTo>
                  <a:pt x="1726514" y="3726573"/>
                </a:moveTo>
                <a:lnTo>
                  <a:pt x="1718716" y="3728859"/>
                </a:lnTo>
                <a:lnTo>
                  <a:pt x="1716493" y="3732936"/>
                </a:lnTo>
                <a:lnTo>
                  <a:pt x="1718564" y="3740035"/>
                </a:lnTo>
                <a:lnTo>
                  <a:pt x="1721497" y="3742118"/>
                </a:lnTo>
                <a:lnTo>
                  <a:pt x="1725358" y="3742118"/>
                </a:lnTo>
                <a:lnTo>
                  <a:pt x="1726069" y="3742029"/>
                </a:lnTo>
                <a:lnTo>
                  <a:pt x="1726755" y="3741813"/>
                </a:lnTo>
                <a:lnTo>
                  <a:pt x="1730667" y="3740683"/>
                </a:lnTo>
                <a:lnTo>
                  <a:pt x="1732889" y="3736581"/>
                </a:lnTo>
                <a:lnTo>
                  <a:pt x="1730603" y="3728796"/>
                </a:lnTo>
                <a:lnTo>
                  <a:pt x="1726514" y="3726573"/>
                </a:lnTo>
                <a:close/>
              </a:path>
              <a:path w="9752965" h="4354830" extrusionOk="0">
                <a:moveTo>
                  <a:pt x="2042807" y="3724986"/>
                </a:moveTo>
                <a:lnTo>
                  <a:pt x="2039556" y="3727424"/>
                </a:lnTo>
                <a:lnTo>
                  <a:pt x="2036292" y="3729837"/>
                </a:lnTo>
                <a:lnTo>
                  <a:pt x="2035619" y="3734460"/>
                </a:lnTo>
                <a:lnTo>
                  <a:pt x="2039493" y="3739654"/>
                </a:lnTo>
                <a:lnTo>
                  <a:pt x="2041715" y="3740657"/>
                </a:lnTo>
                <a:lnTo>
                  <a:pt x="2045474" y="3740657"/>
                </a:lnTo>
                <a:lnTo>
                  <a:pt x="2047024" y="3740188"/>
                </a:lnTo>
                <a:lnTo>
                  <a:pt x="2051596" y="3736771"/>
                </a:lnTo>
                <a:lnTo>
                  <a:pt x="2052281" y="3732174"/>
                </a:lnTo>
                <a:lnTo>
                  <a:pt x="2049843" y="3728923"/>
                </a:lnTo>
                <a:lnTo>
                  <a:pt x="2047430" y="3725646"/>
                </a:lnTo>
                <a:lnTo>
                  <a:pt x="2042807" y="3724986"/>
                </a:lnTo>
                <a:close/>
              </a:path>
              <a:path w="9752965" h="4354830" extrusionOk="0">
                <a:moveTo>
                  <a:pt x="4659287" y="3722547"/>
                </a:moveTo>
                <a:lnTo>
                  <a:pt x="4651298" y="3723868"/>
                </a:lnTo>
                <a:lnTo>
                  <a:pt x="4648581" y="3727665"/>
                </a:lnTo>
                <a:lnTo>
                  <a:pt x="4649812" y="3735273"/>
                </a:lnTo>
                <a:lnTo>
                  <a:pt x="4652937" y="3737838"/>
                </a:lnTo>
                <a:lnTo>
                  <a:pt x="4656874" y="3737838"/>
                </a:lnTo>
                <a:lnTo>
                  <a:pt x="4657686" y="3737737"/>
                </a:lnTo>
                <a:lnTo>
                  <a:pt x="4661687" y="3737063"/>
                </a:lnTo>
                <a:lnTo>
                  <a:pt x="4664405" y="3733279"/>
                </a:lnTo>
                <a:lnTo>
                  <a:pt x="4663732" y="3729266"/>
                </a:lnTo>
                <a:lnTo>
                  <a:pt x="4663097" y="3725265"/>
                </a:lnTo>
                <a:lnTo>
                  <a:pt x="4659287" y="3722547"/>
                </a:lnTo>
                <a:close/>
              </a:path>
              <a:path w="9752965" h="4354830" extrusionOk="0">
                <a:moveTo>
                  <a:pt x="4755730" y="3735108"/>
                </a:moveTo>
                <a:lnTo>
                  <a:pt x="4745316" y="3735108"/>
                </a:lnTo>
                <a:lnTo>
                  <a:pt x="4746752" y="3736530"/>
                </a:lnTo>
                <a:lnTo>
                  <a:pt x="4748631" y="3737254"/>
                </a:lnTo>
                <a:lnTo>
                  <a:pt x="4752390" y="3737254"/>
                </a:lnTo>
                <a:lnTo>
                  <a:pt x="4754283" y="3736530"/>
                </a:lnTo>
                <a:lnTo>
                  <a:pt x="4755730" y="3735108"/>
                </a:lnTo>
                <a:close/>
              </a:path>
              <a:path w="9752965" h="4354830" extrusionOk="0">
                <a:moveTo>
                  <a:pt x="4752822" y="3721823"/>
                </a:moveTo>
                <a:lnTo>
                  <a:pt x="4748187" y="3721836"/>
                </a:lnTo>
                <a:lnTo>
                  <a:pt x="4745291" y="3724706"/>
                </a:lnTo>
                <a:lnTo>
                  <a:pt x="4742459" y="3727551"/>
                </a:lnTo>
                <a:lnTo>
                  <a:pt x="4742434" y="3732237"/>
                </a:lnTo>
                <a:lnTo>
                  <a:pt x="4745316" y="3735120"/>
                </a:lnTo>
                <a:lnTo>
                  <a:pt x="4755730" y="3735108"/>
                </a:lnTo>
                <a:lnTo>
                  <a:pt x="4758575" y="3732237"/>
                </a:lnTo>
                <a:lnTo>
                  <a:pt x="4758575" y="3727551"/>
                </a:lnTo>
                <a:lnTo>
                  <a:pt x="4752822" y="3721823"/>
                </a:lnTo>
                <a:close/>
              </a:path>
              <a:path w="9752965" h="4354830" extrusionOk="0">
                <a:moveTo>
                  <a:pt x="1098003" y="3718763"/>
                </a:moveTo>
                <a:lnTo>
                  <a:pt x="1091031" y="3722941"/>
                </a:lnTo>
                <a:lnTo>
                  <a:pt x="1089888" y="3727462"/>
                </a:lnTo>
                <a:lnTo>
                  <a:pt x="1093330" y="3733253"/>
                </a:lnTo>
                <a:lnTo>
                  <a:pt x="1095768" y="3734523"/>
                </a:lnTo>
                <a:lnTo>
                  <a:pt x="1099578" y="3734523"/>
                </a:lnTo>
                <a:lnTo>
                  <a:pt x="1100886" y="3734206"/>
                </a:lnTo>
                <a:lnTo>
                  <a:pt x="1105547" y="3731399"/>
                </a:lnTo>
                <a:lnTo>
                  <a:pt x="1106678" y="3726891"/>
                </a:lnTo>
                <a:lnTo>
                  <a:pt x="1104607" y="3723398"/>
                </a:lnTo>
                <a:lnTo>
                  <a:pt x="1102512" y="3719918"/>
                </a:lnTo>
                <a:lnTo>
                  <a:pt x="1098003" y="3718763"/>
                </a:lnTo>
                <a:close/>
              </a:path>
              <a:path w="9752965" h="4354830" extrusionOk="0">
                <a:moveTo>
                  <a:pt x="1590471" y="3717455"/>
                </a:moveTo>
                <a:lnTo>
                  <a:pt x="1586280" y="3719474"/>
                </a:lnTo>
                <a:lnTo>
                  <a:pt x="1583588" y="3727145"/>
                </a:lnTo>
                <a:lnTo>
                  <a:pt x="1585620" y="3731336"/>
                </a:lnTo>
                <a:lnTo>
                  <a:pt x="1590255" y="3732961"/>
                </a:lnTo>
                <a:lnTo>
                  <a:pt x="1591068" y="3733088"/>
                </a:lnTo>
                <a:lnTo>
                  <a:pt x="1594916" y="3733088"/>
                </a:lnTo>
                <a:lnTo>
                  <a:pt x="1597761" y="3731209"/>
                </a:lnTo>
                <a:lnTo>
                  <a:pt x="1600161" y="3724338"/>
                </a:lnTo>
                <a:lnTo>
                  <a:pt x="1598142" y="3720134"/>
                </a:lnTo>
                <a:lnTo>
                  <a:pt x="1590471" y="3717455"/>
                </a:lnTo>
                <a:close/>
              </a:path>
              <a:path w="9752965" h="4354830" extrusionOk="0">
                <a:moveTo>
                  <a:pt x="1853387" y="3708946"/>
                </a:moveTo>
                <a:lnTo>
                  <a:pt x="1845310" y="3709936"/>
                </a:lnTo>
                <a:lnTo>
                  <a:pt x="1842439" y="3713594"/>
                </a:lnTo>
                <a:lnTo>
                  <a:pt x="1843379" y="3721354"/>
                </a:lnTo>
                <a:lnTo>
                  <a:pt x="1846541" y="3724109"/>
                </a:lnTo>
                <a:lnTo>
                  <a:pt x="1850529" y="3724109"/>
                </a:lnTo>
                <a:lnTo>
                  <a:pt x="1855139" y="3723551"/>
                </a:lnTo>
                <a:lnTo>
                  <a:pt x="1858022" y="3719893"/>
                </a:lnTo>
                <a:lnTo>
                  <a:pt x="1857044" y="3711829"/>
                </a:lnTo>
                <a:lnTo>
                  <a:pt x="1853387" y="3708946"/>
                </a:lnTo>
                <a:close/>
              </a:path>
              <a:path w="9752965" h="4354830" extrusionOk="0">
                <a:moveTo>
                  <a:pt x="1735861" y="3706787"/>
                </a:moveTo>
                <a:lnTo>
                  <a:pt x="1731987" y="3709377"/>
                </a:lnTo>
                <a:lnTo>
                  <a:pt x="1730425" y="3717353"/>
                </a:lnTo>
                <a:lnTo>
                  <a:pt x="1733016" y="3721227"/>
                </a:lnTo>
                <a:lnTo>
                  <a:pt x="1737487" y="3722103"/>
                </a:lnTo>
                <a:lnTo>
                  <a:pt x="1737956" y="3722141"/>
                </a:lnTo>
                <a:lnTo>
                  <a:pt x="1741868" y="3722141"/>
                </a:lnTo>
                <a:lnTo>
                  <a:pt x="1744954" y="3719728"/>
                </a:lnTo>
                <a:lnTo>
                  <a:pt x="1746427" y="3712222"/>
                </a:lnTo>
                <a:lnTo>
                  <a:pt x="1743837" y="3708349"/>
                </a:lnTo>
                <a:lnTo>
                  <a:pt x="1739836" y="3707587"/>
                </a:lnTo>
                <a:lnTo>
                  <a:pt x="1735861" y="3706787"/>
                </a:lnTo>
                <a:close/>
              </a:path>
              <a:path w="9752965" h="4354830" extrusionOk="0">
                <a:moveTo>
                  <a:pt x="1947989" y="3703434"/>
                </a:moveTo>
                <a:lnTo>
                  <a:pt x="1940166" y="3705542"/>
                </a:lnTo>
                <a:lnTo>
                  <a:pt x="1937829" y="3709593"/>
                </a:lnTo>
                <a:lnTo>
                  <a:pt x="1939798" y="3716794"/>
                </a:lnTo>
                <a:lnTo>
                  <a:pt x="1942757" y="3718953"/>
                </a:lnTo>
                <a:lnTo>
                  <a:pt x="1946643" y="3718953"/>
                </a:lnTo>
                <a:lnTo>
                  <a:pt x="1947291" y="3718864"/>
                </a:lnTo>
                <a:lnTo>
                  <a:pt x="1951837" y="3717632"/>
                </a:lnTo>
                <a:lnTo>
                  <a:pt x="1954174" y="3713594"/>
                </a:lnTo>
                <a:lnTo>
                  <a:pt x="1952028" y="3705745"/>
                </a:lnTo>
                <a:lnTo>
                  <a:pt x="1947989" y="3703434"/>
                </a:lnTo>
                <a:close/>
              </a:path>
              <a:path w="9752965" h="4354830" extrusionOk="0">
                <a:moveTo>
                  <a:pt x="1880184" y="3702151"/>
                </a:moveTo>
                <a:lnTo>
                  <a:pt x="1875624" y="3703180"/>
                </a:lnTo>
                <a:lnTo>
                  <a:pt x="1871268" y="3710038"/>
                </a:lnTo>
                <a:lnTo>
                  <a:pt x="1872297" y="3714572"/>
                </a:lnTo>
                <a:lnTo>
                  <a:pt x="1876933" y="3717543"/>
                </a:lnTo>
                <a:lnTo>
                  <a:pt x="1878304" y="3717912"/>
                </a:lnTo>
                <a:lnTo>
                  <a:pt x="1882089" y="3717912"/>
                </a:lnTo>
                <a:lnTo>
                  <a:pt x="1884476" y="3716693"/>
                </a:lnTo>
                <a:lnTo>
                  <a:pt x="1888045" y="3711066"/>
                </a:lnTo>
                <a:lnTo>
                  <a:pt x="1887042" y="3706507"/>
                </a:lnTo>
                <a:lnTo>
                  <a:pt x="1880184" y="3702151"/>
                </a:lnTo>
                <a:close/>
              </a:path>
              <a:path w="9752965" h="4354830" extrusionOk="0">
                <a:moveTo>
                  <a:pt x="4800549" y="3701897"/>
                </a:moveTo>
                <a:lnTo>
                  <a:pt x="4795913" y="3702189"/>
                </a:lnTo>
                <a:lnTo>
                  <a:pt x="4790528" y="3708285"/>
                </a:lnTo>
                <a:lnTo>
                  <a:pt x="4790846" y="3712946"/>
                </a:lnTo>
                <a:lnTo>
                  <a:pt x="4793881" y="3715613"/>
                </a:lnTo>
                <a:lnTo>
                  <a:pt x="4795266" y="3716858"/>
                </a:lnTo>
                <a:lnTo>
                  <a:pt x="4797005" y="3717455"/>
                </a:lnTo>
                <a:lnTo>
                  <a:pt x="4800790" y="3717455"/>
                </a:lnTo>
                <a:lnTo>
                  <a:pt x="4802822" y="3716629"/>
                </a:lnTo>
                <a:lnTo>
                  <a:pt x="4804270" y="3714953"/>
                </a:lnTo>
                <a:lnTo>
                  <a:pt x="4806950" y="3711917"/>
                </a:lnTo>
                <a:lnTo>
                  <a:pt x="4806645" y="3707256"/>
                </a:lnTo>
                <a:lnTo>
                  <a:pt x="4800549" y="3701897"/>
                </a:lnTo>
                <a:close/>
              </a:path>
              <a:path w="9752965" h="4354830" extrusionOk="0">
                <a:moveTo>
                  <a:pt x="1668843" y="3687737"/>
                </a:moveTo>
                <a:lnTo>
                  <a:pt x="1664589" y="3689616"/>
                </a:lnTo>
                <a:lnTo>
                  <a:pt x="1661680" y="3697211"/>
                </a:lnTo>
                <a:lnTo>
                  <a:pt x="1663560" y="3701465"/>
                </a:lnTo>
                <a:lnTo>
                  <a:pt x="1668221" y="3703256"/>
                </a:lnTo>
                <a:lnTo>
                  <a:pt x="1669122" y="3703408"/>
                </a:lnTo>
                <a:lnTo>
                  <a:pt x="1672945" y="3703408"/>
                </a:lnTo>
                <a:lnTo>
                  <a:pt x="1675726" y="3701618"/>
                </a:lnTo>
                <a:lnTo>
                  <a:pt x="1678317" y="3694899"/>
                </a:lnTo>
                <a:lnTo>
                  <a:pt x="1676438" y="3690645"/>
                </a:lnTo>
                <a:lnTo>
                  <a:pt x="1668843" y="3687737"/>
                </a:lnTo>
                <a:close/>
              </a:path>
              <a:path w="9752965" h="4354830" extrusionOk="0">
                <a:moveTo>
                  <a:pt x="1705584" y="3670846"/>
                </a:moveTo>
                <a:lnTo>
                  <a:pt x="1699082" y="3675735"/>
                </a:lnTo>
                <a:lnTo>
                  <a:pt x="1698434" y="3680332"/>
                </a:lnTo>
                <a:lnTo>
                  <a:pt x="1702333" y="3685514"/>
                </a:lnTo>
                <a:lnTo>
                  <a:pt x="1704530" y="3686517"/>
                </a:lnTo>
                <a:lnTo>
                  <a:pt x="1708302" y="3686517"/>
                </a:lnTo>
                <a:lnTo>
                  <a:pt x="1709864" y="3686048"/>
                </a:lnTo>
                <a:lnTo>
                  <a:pt x="1714436" y="3682606"/>
                </a:lnTo>
                <a:lnTo>
                  <a:pt x="1715071" y="3677983"/>
                </a:lnTo>
                <a:lnTo>
                  <a:pt x="1710194" y="3671481"/>
                </a:lnTo>
                <a:lnTo>
                  <a:pt x="1705584" y="3670846"/>
                </a:lnTo>
                <a:close/>
              </a:path>
              <a:path w="9752965" h="4354830" extrusionOk="0">
                <a:moveTo>
                  <a:pt x="1770481" y="3669576"/>
                </a:moveTo>
                <a:lnTo>
                  <a:pt x="1765998" y="3670820"/>
                </a:lnTo>
                <a:lnTo>
                  <a:pt x="1763979" y="3674351"/>
                </a:lnTo>
                <a:lnTo>
                  <a:pt x="1761998" y="3677894"/>
                </a:lnTo>
                <a:lnTo>
                  <a:pt x="1763229" y="3682390"/>
                </a:lnTo>
                <a:lnTo>
                  <a:pt x="1767916" y="3685019"/>
                </a:lnTo>
                <a:lnTo>
                  <a:pt x="1769160" y="3685336"/>
                </a:lnTo>
                <a:lnTo>
                  <a:pt x="1772945" y="3685336"/>
                </a:lnTo>
                <a:lnTo>
                  <a:pt x="1775447" y="3683990"/>
                </a:lnTo>
                <a:lnTo>
                  <a:pt x="1778800" y="3678072"/>
                </a:lnTo>
                <a:lnTo>
                  <a:pt x="1777542" y="3673576"/>
                </a:lnTo>
                <a:lnTo>
                  <a:pt x="1770481" y="3669576"/>
                </a:lnTo>
                <a:close/>
              </a:path>
              <a:path w="9752965" h="4354830" extrusionOk="0">
                <a:moveTo>
                  <a:pt x="1066990" y="3668687"/>
                </a:moveTo>
                <a:lnTo>
                  <a:pt x="1060107" y="3673017"/>
                </a:lnTo>
                <a:lnTo>
                  <a:pt x="1059078" y="3677551"/>
                </a:lnTo>
                <a:lnTo>
                  <a:pt x="1062647" y="3683228"/>
                </a:lnTo>
                <a:lnTo>
                  <a:pt x="1065047" y="3684447"/>
                </a:lnTo>
                <a:lnTo>
                  <a:pt x="1068832" y="3684447"/>
                </a:lnTo>
                <a:lnTo>
                  <a:pt x="1070178" y="3684079"/>
                </a:lnTo>
                <a:lnTo>
                  <a:pt x="1074839" y="3681133"/>
                </a:lnTo>
                <a:lnTo>
                  <a:pt x="1075867" y="3676599"/>
                </a:lnTo>
                <a:lnTo>
                  <a:pt x="1071524" y="3669703"/>
                </a:lnTo>
                <a:lnTo>
                  <a:pt x="1066990" y="3668687"/>
                </a:lnTo>
                <a:close/>
              </a:path>
              <a:path w="9752965" h="4354830" extrusionOk="0">
                <a:moveTo>
                  <a:pt x="1918614" y="3657688"/>
                </a:moveTo>
                <a:lnTo>
                  <a:pt x="1910676" y="3659428"/>
                </a:lnTo>
                <a:lnTo>
                  <a:pt x="1908149" y="3663340"/>
                </a:lnTo>
                <a:lnTo>
                  <a:pt x="1909762" y="3670757"/>
                </a:lnTo>
                <a:lnTo>
                  <a:pt x="1912810" y="3673106"/>
                </a:lnTo>
                <a:lnTo>
                  <a:pt x="1916709" y="3673106"/>
                </a:lnTo>
                <a:lnTo>
                  <a:pt x="1917242" y="3673043"/>
                </a:lnTo>
                <a:lnTo>
                  <a:pt x="1921725" y="3672078"/>
                </a:lnTo>
                <a:lnTo>
                  <a:pt x="1924253" y="3668166"/>
                </a:lnTo>
                <a:lnTo>
                  <a:pt x="1922526" y="3660216"/>
                </a:lnTo>
                <a:lnTo>
                  <a:pt x="1918614" y="3657688"/>
                </a:lnTo>
                <a:close/>
              </a:path>
              <a:path w="9752965" h="4354830" extrusionOk="0">
                <a:moveTo>
                  <a:pt x="4836947" y="3656926"/>
                </a:moveTo>
                <a:lnTo>
                  <a:pt x="4829759" y="3660724"/>
                </a:lnTo>
                <a:lnTo>
                  <a:pt x="4828400" y="3665169"/>
                </a:lnTo>
                <a:lnTo>
                  <a:pt x="4831626" y="3671252"/>
                </a:lnTo>
                <a:lnTo>
                  <a:pt x="4834166" y="3672674"/>
                </a:lnTo>
                <a:lnTo>
                  <a:pt x="4837976" y="3672674"/>
                </a:lnTo>
                <a:lnTo>
                  <a:pt x="4839157" y="3672408"/>
                </a:lnTo>
                <a:lnTo>
                  <a:pt x="4843830" y="3669918"/>
                </a:lnTo>
                <a:lnTo>
                  <a:pt x="4845202" y="3665474"/>
                </a:lnTo>
                <a:lnTo>
                  <a:pt x="4841392" y="3658285"/>
                </a:lnTo>
                <a:lnTo>
                  <a:pt x="4836947" y="3656926"/>
                </a:lnTo>
                <a:close/>
              </a:path>
              <a:path w="9752965" h="4354830" extrusionOk="0">
                <a:moveTo>
                  <a:pt x="1799602" y="3654374"/>
                </a:moveTo>
                <a:lnTo>
                  <a:pt x="1792554" y="3658400"/>
                </a:lnTo>
                <a:lnTo>
                  <a:pt x="1791309" y="3662883"/>
                </a:lnTo>
                <a:lnTo>
                  <a:pt x="1794662" y="3668814"/>
                </a:lnTo>
                <a:lnTo>
                  <a:pt x="1797151" y="3670160"/>
                </a:lnTo>
                <a:lnTo>
                  <a:pt x="1800936" y="3670160"/>
                </a:lnTo>
                <a:lnTo>
                  <a:pt x="1802193" y="3669842"/>
                </a:lnTo>
                <a:lnTo>
                  <a:pt x="1806854" y="3667188"/>
                </a:lnTo>
                <a:lnTo>
                  <a:pt x="1808124" y="3662692"/>
                </a:lnTo>
                <a:lnTo>
                  <a:pt x="1804098" y="3655631"/>
                </a:lnTo>
                <a:lnTo>
                  <a:pt x="1799602" y="3654374"/>
                </a:lnTo>
                <a:close/>
              </a:path>
              <a:path w="9752965" h="4354830" extrusionOk="0">
                <a:moveTo>
                  <a:pt x="1841131" y="3650741"/>
                </a:moveTo>
                <a:lnTo>
                  <a:pt x="1833435" y="3653332"/>
                </a:lnTo>
                <a:lnTo>
                  <a:pt x="1831378" y="3657523"/>
                </a:lnTo>
                <a:lnTo>
                  <a:pt x="1833714" y="3664432"/>
                </a:lnTo>
                <a:lnTo>
                  <a:pt x="1836585" y="3666375"/>
                </a:lnTo>
                <a:lnTo>
                  <a:pt x="1840433" y="3666375"/>
                </a:lnTo>
                <a:lnTo>
                  <a:pt x="1841220" y="3666248"/>
                </a:lnTo>
                <a:lnTo>
                  <a:pt x="1845843" y="3664686"/>
                </a:lnTo>
                <a:lnTo>
                  <a:pt x="1847913" y="3660508"/>
                </a:lnTo>
                <a:lnTo>
                  <a:pt x="1845322" y="3652812"/>
                </a:lnTo>
                <a:lnTo>
                  <a:pt x="1841131" y="3650741"/>
                </a:lnTo>
                <a:close/>
              </a:path>
              <a:path w="9752965" h="4354830" extrusionOk="0">
                <a:moveTo>
                  <a:pt x="1033907" y="3619627"/>
                </a:moveTo>
                <a:lnTo>
                  <a:pt x="1027950" y="3625138"/>
                </a:lnTo>
                <a:lnTo>
                  <a:pt x="1027772" y="3629812"/>
                </a:lnTo>
                <a:lnTo>
                  <a:pt x="1031989" y="3634333"/>
                </a:lnTo>
                <a:lnTo>
                  <a:pt x="1033957" y="3635133"/>
                </a:lnTo>
                <a:lnTo>
                  <a:pt x="1037717" y="3635133"/>
                </a:lnTo>
                <a:lnTo>
                  <a:pt x="1039507" y="3634485"/>
                </a:lnTo>
                <a:lnTo>
                  <a:pt x="1040930" y="3633190"/>
                </a:lnTo>
                <a:lnTo>
                  <a:pt x="1043914" y="3630409"/>
                </a:lnTo>
                <a:lnTo>
                  <a:pt x="1044092" y="3625761"/>
                </a:lnTo>
                <a:lnTo>
                  <a:pt x="1038567" y="3619792"/>
                </a:lnTo>
                <a:lnTo>
                  <a:pt x="1033907" y="3619627"/>
                </a:lnTo>
                <a:close/>
              </a:path>
              <a:path w="9752965" h="4354830" extrusionOk="0">
                <a:moveTo>
                  <a:pt x="4870843" y="3618839"/>
                </a:moveTo>
                <a:lnTo>
                  <a:pt x="4866817" y="3621189"/>
                </a:lnTo>
                <a:lnTo>
                  <a:pt x="4864747" y="3629037"/>
                </a:lnTo>
                <a:lnTo>
                  <a:pt x="4867097" y="3633076"/>
                </a:lnTo>
                <a:lnTo>
                  <a:pt x="4871656" y="3634282"/>
                </a:lnTo>
                <a:lnTo>
                  <a:pt x="4872278" y="3634358"/>
                </a:lnTo>
                <a:lnTo>
                  <a:pt x="4876165" y="3634358"/>
                </a:lnTo>
                <a:lnTo>
                  <a:pt x="4879136" y="3632187"/>
                </a:lnTo>
                <a:lnTo>
                  <a:pt x="4881067" y="3624948"/>
                </a:lnTo>
                <a:lnTo>
                  <a:pt x="4878705" y="3620935"/>
                </a:lnTo>
                <a:lnTo>
                  <a:pt x="4870843" y="3618839"/>
                </a:lnTo>
                <a:close/>
              </a:path>
              <a:path w="9752965" h="4354830" extrusionOk="0">
                <a:moveTo>
                  <a:pt x="594194" y="3594862"/>
                </a:moveTo>
                <a:lnTo>
                  <a:pt x="586066" y="3594887"/>
                </a:lnTo>
                <a:lnTo>
                  <a:pt x="582853" y="3598138"/>
                </a:lnTo>
                <a:lnTo>
                  <a:pt x="582815" y="3606304"/>
                </a:lnTo>
                <a:lnTo>
                  <a:pt x="586105" y="3609593"/>
                </a:lnTo>
                <a:lnTo>
                  <a:pt x="594258" y="3609581"/>
                </a:lnTo>
                <a:lnTo>
                  <a:pt x="597472" y="3606304"/>
                </a:lnTo>
                <a:lnTo>
                  <a:pt x="597509" y="3598138"/>
                </a:lnTo>
                <a:lnTo>
                  <a:pt x="594194" y="3594862"/>
                </a:lnTo>
                <a:close/>
              </a:path>
              <a:path w="9752965" h="4354830" extrusionOk="0">
                <a:moveTo>
                  <a:pt x="987780" y="3585883"/>
                </a:moveTo>
                <a:lnTo>
                  <a:pt x="983361" y="3587343"/>
                </a:lnTo>
                <a:lnTo>
                  <a:pt x="981544" y="3590975"/>
                </a:lnTo>
                <a:lnTo>
                  <a:pt x="979703" y="3594582"/>
                </a:lnTo>
                <a:lnTo>
                  <a:pt x="981151" y="3599014"/>
                </a:lnTo>
                <a:lnTo>
                  <a:pt x="985837" y="3601389"/>
                </a:lnTo>
                <a:lnTo>
                  <a:pt x="986967" y="3601643"/>
                </a:lnTo>
                <a:lnTo>
                  <a:pt x="990777" y="3601643"/>
                </a:lnTo>
                <a:lnTo>
                  <a:pt x="993368" y="3600170"/>
                </a:lnTo>
                <a:lnTo>
                  <a:pt x="994676" y="3597605"/>
                </a:lnTo>
                <a:lnTo>
                  <a:pt x="996492" y="3593960"/>
                </a:lnTo>
                <a:lnTo>
                  <a:pt x="995032" y="3589540"/>
                </a:lnTo>
                <a:lnTo>
                  <a:pt x="987780" y="3585883"/>
                </a:lnTo>
                <a:close/>
              </a:path>
              <a:path w="9752965" h="4354830" extrusionOk="0">
                <a:moveTo>
                  <a:pt x="649833" y="3583317"/>
                </a:moveTo>
                <a:lnTo>
                  <a:pt x="642010" y="3585438"/>
                </a:lnTo>
                <a:lnTo>
                  <a:pt x="639673" y="3589502"/>
                </a:lnTo>
                <a:lnTo>
                  <a:pt x="641642" y="3596678"/>
                </a:lnTo>
                <a:lnTo>
                  <a:pt x="644613" y="3598849"/>
                </a:lnTo>
                <a:lnTo>
                  <a:pt x="648487" y="3598849"/>
                </a:lnTo>
                <a:lnTo>
                  <a:pt x="649122" y="3598760"/>
                </a:lnTo>
                <a:lnTo>
                  <a:pt x="653707" y="3597516"/>
                </a:lnTo>
                <a:lnTo>
                  <a:pt x="656018" y="3593477"/>
                </a:lnTo>
                <a:lnTo>
                  <a:pt x="653872" y="3585629"/>
                </a:lnTo>
                <a:lnTo>
                  <a:pt x="649833" y="3583317"/>
                </a:lnTo>
                <a:close/>
              </a:path>
              <a:path w="9752965" h="4354830" extrusionOk="0">
                <a:moveTo>
                  <a:pt x="531647" y="3579507"/>
                </a:moveTo>
                <a:lnTo>
                  <a:pt x="527532" y="3581692"/>
                </a:lnTo>
                <a:lnTo>
                  <a:pt x="526238" y="3585984"/>
                </a:lnTo>
                <a:lnTo>
                  <a:pt x="525157" y="3589477"/>
                </a:lnTo>
                <a:lnTo>
                  <a:pt x="527367" y="3593579"/>
                </a:lnTo>
                <a:lnTo>
                  <a:pt x="531964" y="3594989"/>
                </a:lnTo>
                <a:lnTo>
                  <a:pt x="532663" y="3595077"/>
                </a:lnTo>
                <a:lnTo>
                  <a:pt x="536536" y="3595077"/>
                </a:lnTo>
                <a:lnTo>
                  <a:pt x="539445" y="3593045"/>
                </a:lnTo>
                <a:lnTo>
                  <a:pt x="540557" y="3589477"/>
                </a:lnTo>
                <a:lnTo>
                  <a:pt x="541604" y="3585984"/>
                </a:lnTo>
                <a:lnTo>
                  <a:pt x="539419" y="3581882"/>
                </a:lnTo>
                <a:lnTo>
                  <a:pt x="531647" y="3579507"/>
                </a:lnTo>
                <a:close/>
              </a:path>
              <a:path w="9752965" h="4354830" extrusionOk="0">
                <a:moveTo>
                  <a:pt x="706501" y="3567429"/>
                </a:moveTo>
                <a:lnTo>
                  <a:pt x="698652" y="3569563"/>
                </a:lnTo>
                <a:lnTo>
                  <a:pt x="696341" y="3573614"/>
                </a:lnTo>
                <a:lnTo>
                  <a:pt x="698284" y="3580790"/>
                </a:lnTo>
                <a:lnTo>
                  <a:pt x="701255" y="3582962"/>
                </a:lnTo>
                <a:lnTo>
                  <a:pt x="705129" y="3582962"/>
                </a:lnTo>
                <a:lnTo>
                  <a:pt x="705789" y="3582873"/>
                </a:lnTo>
                <a:lnTo>
                  <a:pt x="710349" y="3581628"/>
                </a:lnTo>
                <a:lnTo>
                  <a:pt x="712660" y="3577590"/>
                </a:lnTo>
                <a:lnTo>
                  <a:pt x="710539" y="3569754"/>
                </a:lnTo>
                <a:lnTo>
                  <a:pt x="706501" y="3567429"/>
                </a:lnTo>
                <a:close/>
              </a:path>
              <a:path w="9752965" h="4354830" extrusionOk="0">
                <a:moveTo>
                  <a:pt x="475653" y="3561930"/>
                </a:moveTo>
                <a:lnTo>
                  <a:pt x="471512" y="3564077"/>
                </a:lnTo>
                <a:lnTo>
                  <a:pt x="469036" y="3571811"/>
                </a:lnTo>
                <a:lnTo>
                  <a:pt x="471144" y="3575964"/>
                </a:lnTo>
                <a:lnTo>
                  <a:pt x="475767" y="3577437"/>
                </a:lnTo>
                <a:lnTo>
                  <a:pt x="476542" y="3577539"/>
                </a:lnTo>
                <a:lnTo>
                  <a:pt x="480390" y="3577539"/>
                </a:lnTo>
                <a:lnTo>
                  <a:pt x="483273" y="3575557"/>
                </a:lnTo>
                <a:lnTo>
                  <a:pt x="485521" y="3568560"/>
                </a:lnTo>
                <a:lnTo>
                  <a:pt x="483400" y="3564432"/>
                </a:lnTo>
                <a:lnTo>
                  <a:pt x="479526" y="3563200"/>
                </a:lnTo>
                <a:lnTo>
                  <a:pt x="475653" y="3561930"/>
                </a:lnTo>
                <a:close/>
              </a:path>
              <a:path w="9752965" h="4354830" extrusionOk="0">
                <a:moveTo>
                  <a:pt x="4882261" y="3561588"/>
                </a:moveTo>
                <a:lnTo>
                  <a:pt x="4878438" y="3564242"/>
                </a:lnTo>
                <a:lnTo>
                  <a:pt x="4877701" y="3568268"/>
                </a:lnTo>
                <a:lnTo>
                  <a:pt x="4877003" y="3572243"/>
                </a:lnTo>
                <a:lnTo>
                  <a:pt x="4879644" y="3576066"/>
                </a:lnTo>
                <a:lnTo>
                  <a:pt x="4884102" y="3576878"/>
                </a:lnTo>
                <a:lnTo>
                  <a:pt x="4884534" y="3576916"/>
                </a:lnTo>
                <a:lnTo>
                  <a:pt x="4888458" y="3576916"/>
                </a:lnTo>
                <a:lnTo>
                  <a:pt x="4891557" y="3574415"/>
                </a:lnTo>
                <a:lnTo>
                  <a:pt x="4892903" y="3566871"/>
                </a:lnTo>
                <a:lnTo>
                  <a:pt x="4890262" y="3563048"/>
                </a:lnTo>
                <a:lnTo>
                  <a:pt x="4882261" y="3561588"/>
                </a:lnTo>
                <a:close/>
              </a:path>
              <a:path w="9752965" h="4354830" extrusionOk="0">
                <a:moveTo>
                  <a:pt x="4877701" y="3568242"/>
                </a:moveTo>
                <a:close/>
              </a:path>
              <a:path w="9752965" h="4354830" extrusionOk="0">
                <a:moveTo>
                  <a:pt x="933881" y="3560622"/>
                </a:moveTo>
                <a:lnTo>
                  <a:pt x="929665" y="3562616"/>
                </a:lnTo>
                <a:lnTo>
                  <a:pt x="926947" y="3570274"/>
                </a:lnTo>
                <a:lnTo>
                  <a:pt x="928954" y="3574491"/>
                </a:lnTo>
                <a:lnTo>
                  <a:pt x="933602" y="3576129"/>
                </a:lnTo>
                <a:lnTo>
                  <a:pt x="934427" y="3576281"/>
                </a:lnTo>
                <a:lnTo>
                  <a:pt x="938263" y="3576281"/>
                </a:lnTo>
                <a:lnTo>
                  <a:pt x="941108" y="3574402"/>
                </a:lnTo>
                <a:lnTo>
                  <a:pt x="943521" y="3567531"/>
                </a:lnTo>
                <a:lnTo>
                  <a:pt x="941527" y="3563340"/>
                </a:lnTo>
                <a:lnTo>
                  <a:pt x="933881" y="3560622"/>
                </a:lnTo>
                <a:close/>
              </a:path>
              <a:path w="9752965" h="4354830" extrusionOk="0">
                <a:moveTo>
                  <a:pt x="764298" y="3553955"/>
                </a:moveTo>
                <a:lnTo>
                  <a:pt x="756323" y="3555517"/>
                </a:lnTo>
                <a:lnTo>
                  <a:pt x="753719" y="3559390"/>
                </a:lnTo>
                <a:lnTo>
                  <a:pt x="755192" y="3566896"/>
                </a:lnTo>
                <a:lnTo>
                  <a:pt x="758266" y="3569309"/>
                </a:lnTo>
                <a:lnTo>
                  <a:pt x="762190" y="3569309"/>
                </a:lnTo>
                <a:lnTo>
                  <a:pt x="762647" y="3569271"/>
                </a:lnTo>
                <a:lnTo>
                  <a:pt x="767118" y="3568407"/>
                </a:lnTo>
                <a:lnTo>
                  <a:pt x="769734" y="3564547"/>
                </a:lnTo>
                <a:lnTo>
                  <a:pt x="768146" y="3556558"/>
                </a:lnTo>
                <a:lnTo>
                  <a:pt x="764298" y="3553955"/>
                </a:lnTo>
                <a:close/>
              </a:path>
              <a:path w="9752965" h="4354830" extrusionOk="0">
                <a:moveTo>
                  <a:pt x="823556" y="3546513"/>
                </a:moveTo>
                <a:lnTo>
                  <a:pt x="815454" y="3547021"/>
                </a:lnTo>
                <a:lnTo>
                  <a:pt x="812368" y="3550539"/>
                </a:lnTo>
                <a:lnTo>
                  <a:pt x="812888" y="3558463"/>
                </a:lnTo>
                <a:lnTo>
                  <a:pt x="816114" y="3561460"/>
                </a:lnTo>
                <a:lnTo>
                  <a:pt x="820458" y="3561460"/>
                </a:lnTo>
                <a:lnTo>
                  <a:pt x="824496" y="3561181"/>
                </a:lnTo>
                <a:lnTo>
                  <a:pt x="827582" y="3557676"/>
                </a:lnTo>
                <a:lnTo>
                  <a:pt x="827062" y="3549573"/>
                </a:lnTo>
                <a:lnTo>
                  <a:pt x="823556" y="3546513"/>
                </a:lnTo>
                <a:close/>
              </a:path>
              <a:path w="9752965" h="4354830" extrusionOk="0">
                <a:moveTo>
                  <a:pt x="875626" y="3545789"/>
                </a:moveTo>
                <a:lnTo>
                  <a:pt x="871867" y="3548545"/>
                </a:lnTo>
                <a:lnTo>
                  <a:pt x="870623" y="3556584"/>
                </a:lnTo>
                <a:lnTo>
                  <a:pt x="873379" y="3560330"/>
                </a:lnTo>
                <a:lnTo>
                  <a:pt x="877404" y="3560965"/>
                </a:lnTo>
                <a:lnTo>
                  <a:pt x="878154" y="3561054"/>
                </a:lnTo>
                <a:lnTo>
                  <a:pt x="882103" y="3561054"/>
                </a:lnTo>
                <a:lnTo>
                  <a:pt x="885228" y="3558451"/>
                </a:lnTo>
                <a:lnTo>
                  <a:pt x="886409" y="3550792"/>
                </a:lnTo>
                <a:lnTo>
                  <a:pt x="883666" y="3547021"/>
                </a:lnTo>
                <a:lnTo>
                  <a:pt x="879652" y="3546436"/>
                </a:lnTo>
                <a:lnTo>
                  <a:pt x="875626" y="3545789"/>
                </a:lnTo>
                <a:close/>
              </a:path>
              <a:path w="9752965" h="4354830" extrusionOk="0">
                <a:moveTo>
                  <a:pt x="420014" y="3543414"/>
                </a:moveTo>
                <a:lnTo>
                  <a:pt x="415848" y="3545446"/>
                </a:lnTo>
                <a:lnTo>
                  <a:pt x="413194" y="3553142"/>
                </a:lnTo>
                <a:lnTo>
                  <a:pt x="415251" y="3557308"/>
                </a:lnTo>
                <a:lnTo>
                  <a:pt x="419874" y="3558920"/>
                </a:lnTo>
                <a:lnTo>
                  <a:pt x="420687" y="3559048"/>
                </a:lnTo>
                <a:lnTo>
                  <a:pt x="424535" y="3559048"/>
                </a:lnTo>
                <a:lnTo>
                  <a:pt x="427393" y="3557117"/>
                </a:lnTo>
                <a:lnTo>
                  <a:pt x="428447" y="3554082"/>
                </a:lnTo>
                <a:lnTo>
                  <a:pt x="429742" y="3550234"/>
                </a:lnTo>
                <a:lnTo>
                  <a:pt x="427723" y="3546043"/>
                </a:lnTo>
                <a:lnTo>
                  <a:pt x="420014" y="3543414"/>
                </a:lnTo>
                <a:close/>
              </a:path>
              <a:path w="9752965" h="4354830" extrusionOk="0">
                <a:moveTo>
                  <a:pt x="364896" y="3523589"/>
                </a:moveTo>
                <a:lnTo>
                  <a:pt x="360641" y="3525519"/>
                </a:lnTo>
                <a:lnTo>
                  <a:pt x="357809" y="3533127"/>
                </a:lnTo>
                <a:lnTo>
                  <a:pt x="359740" y="3537381"/>
                </a:lnTo>
                <a:lnTo>
                  <a:pt x="364401" y="3539121"/>
                </a:lnTo>
                <a:lnTo>
                  <a:pt x="365252" y="3539261"/>
                </a:lnTo>
                <a:lnTo>
                  <a:pt x="369100" y="3539261"/>
                </a:lnTo>
                <a:lnTo>
                  <a:pt x="371906" y="3537432"/>
                </a:lnTo>
                <a:lnTo>
                  <a:pt x="374434" y="3530676"/>
                </a:lnTo>
                <a:lnTo>
                  <a:pt x="372503" y="3526434"/>
                </a:lnTo>
                <a:lnTo>
                  <a:pt x="364896" y="3523589"/>
                </a:lnTo>
                <a:close/>
              </a:path>
              <a:path w="9752965" h="4354830" extrusionOk="0">
                <a:moveTo>
                  <a:pt x="4892243" y="3503663"/>
                </a:moveTo>
                <a:lnTo>
                  <a:pt x="4888395" y="3506292"/>
                </a:lnTo>
                <a:lnTo>
                  <a:pt x="4886896" y="3514267"/>
                </a:lnTo>
                <a:lnTo>
                  <a:pt x="4889538" y="3518115"/>
                </a:lnTo>
                <a:lnTo>
                  <a:pt x="4893983" y="3518954"/>
                </a:lnTo>
                <a:lnTo>
                  <a:pt x="4894453" y="3518992"/>
                </a:lnTo>
                <a:lnTo>
                  <a:pt x="4898364" y="3518992"/>
                </a:lnTo>
                <a:lnTo>
                  <a:pt x="4901463" y="3516515"/>
                </a:lnTo>
                <a:lnTo>
                  <a:pt x="4902847" y="3508984"/>
                </a:lnTo>
                <a:lnTo>
                  <a:pt x="4900218" y="3505161"/>
                </a:lnTo>
                <a:lnTo>
                  <a:pt x="4892243" y="3503663"/>
                </a:lnTo>
                <a:close/>
              </a:path>
              <a:path w="9752965" h="4354830" extrusionOk="0">
                <a:moveTo>
                  <a:pt x="310400" y="3502164"/>
                </a:moveTo>
                <a:lnTo>
                  <a:pt x="306108" y="3503980"/>
                </a:lnTo>
                <a:lnTo>
                  <a:pt x="303009" y="3511486"/>
                </a:lnTo>
                <a:lnTo>
                  <a:pt x="304825" y="3515779"/>
                </a:lnTo>
                <a:lnTo>
                  <a:pt x="308559" y="3517328"/>
                </a:lnTo>
                <a:lnTo>
                  <a:pt x="309486" y="3517684"/>
                </a:lnTo>
                <a:lnTo>
                  <a:pt x="310426" y="3517887"/>
                </a:lnTo>
                <a:lnTo>
                  <a:pt x="314248" y="3517887"/>
                </a:lnTo>
                <a:lnTo>
                  <a:pt x="317017" y="3516147"/>
                </a:lnTo>
                <a:lnTo>
                  <a:pt x="319709" y="3509543"/>
                </a:lnTo>
                <a:lnTo>
                  <a:pt x="317906" y="3505238"/>
                </a:lnTo>
                <a:lnTo>
                  <a:pt x="310400" y="3502164"/>
                </a:lnTo>
                <a:close/>
              </a:path>
              <a:path w="9752965" h="4354830" extrusionOk="0">
                <a:moveTo>
                  <a:pt x="4999126" y="3483025"/>
                </a:moveTo>
                <a:lnTo>
                  <a:pt x="4991214" y="3484930"/>
                </a:lnTo>
                <a:lnTo>
                  <a:pt x="4988775" y="3488880"/>
                </a:lnTo>
                <a:lnTo>
                  <a:pt x="4990553" y="3496221"/>
                </a:lnTo>
                <a:lnTo>
                  <a:pt x="4993563" y="3498481"/>
                </a:lnTo>
                <a:lnTo>
                  <a:pt x="4997462" y="3498481"/>
                </a:lnTo>
                <a:lnTo>
                  <a:pt x="4998008" y="3498418"/>
                </a:lnTo>
                <a:lnTo>
                  <a:pt x="5002542" y="3497338"/>
                </a:lnTo>
                <a:lnTo>
                  <a:pt x="5004981" y="3493376"/>
                </a:lnTo>
                <a:lnTo>
                  <a:pt x="5004041" y="3489413"/>
                </a:lnTo>
                <a:lnTo>
                  <a:pt x="5003076" y="3485464"/>
                </a:lnTo>
                <a:lnTo>
                  <a:pt x="4999126" y="3483025"/>
                </a:lnTo>
                <a:close/>
              </a:path>
              <a:path w="9752965" h="4354830" extrusionOk="0">
                <a:moveTo>
                  <a:pt x="256768" y="3478809"/>
                </a:moveTo>
                <a:lnTo>
                  <a:pt x="252412" y="3480434"/>
                </a:lnTo>
                <a:lnTo>
                  <a:pt x="249034" y="3487839"/>
                </a:lnTo>
                <a:lnTo>
                  <a:pt x="250659" y="3492207"/>
                </a:lnTo>
                <a:lnTo>
                  <a:pt x="255358" y="3494341"/>
                </a:lnTo>
                <a:lnTo>
                  <a:pt x="256387" y="3494557"/>
                </a:lnTo>
                <a:lnTo>
                  <a:pt x="260197" y="3494557"/>
                </a:lnTo>
                <a:lnTo>
                  <a:pt x="262864" y="3492969"/>
                </a:lnTo>
                <a:lnTo>
                  <a:pt x="265798" y="3486556"/>
                </a:lnTo>
                <a:lnTo>
                  <a:pt x="264172" y="3482187"/>
                </a:lnTo>
                <a:lnTo>
                  <a:pt x="256768" y="3478809"/>
                </a:lnTo>
                <a:close/>
              </a:path>
              <a:path w="9752965" h="4354830" extrusionOk="0">
                <a:moveTo>
                  <a:pt x="4951437" y="3458819"/>
                </a:moveTo>
                <a:lnTo>
                  <a:pt x="4944338" y="3462794"/>
                </a:lnTo>
                <a:lnTo>
                  <a:pt x="4943081" y="3467290"/>
                </a:lnTo>
                <a:lnTo>
                  <a:pt x="4946408" y="3473234"/>
                </a:lnTo>
                <a:lnTo>
                  <a:pt x="4948910" y="3474580"/>
                </a:lnTo>
                <a:lnTo>
                  <a:pt x="4952695" y="3474580"/>
                </a:lnTo>
                <a:lnTo>
                  <a:pt x="4953939" y="3474275"/>
                </a:lnTo>
                <a:lnTo>
                  <a:pt x="4958626" y="3471646"/>
                </a:lnTo>
                <a:lnTo>
                  <a:pt x="4959883" y="3467176"/>
                </a:lnTo>
                <a:lnTo>
                  <a:pt x="4955908" y="3460076"/>
                </a:lnTo>
                <a:lnTo>
                  <a:pt x="4951437" y="3458819"/>
                </a:lnTo>
                <a:close/>
              </a:path>
              <a:path w="9752965" h="4354830" extrusionOk="0">
                <a:moveTo>
                  <a:pt x="204228" y="3453256"/>
                </a:moveTo>
                <a:lnTo>
                  <a:pt x="199809" y="3454666"/>
                </a:lnTo>
                <a:lnTo>
                  <a:pt x="196113" y="3461918"/>
                </a:lnTo>
                <a:lnTo>
                  <a:pt x="197535" y="3466350"/>
                </a:lnTo>
                <a:lnTo>
                  <a:pt x="202222" y="3468738"/>
                </a:lnTo>
                <a:lnTo>
                  <a:pt x="203377" y="3468992"/>
                </a:lnTo>
                <a:lnTo>
                  <a:pt x="207187" y="3468992"/>
                </a:lnTo>
                <a:lnTo>
                  <a:pt x="209753" y="3467544"/>
                </a:lnTo>
                <a:lnTo>
                  <a:pt x="212915" y="3461384"/>
                </a:lnTo>
                <a:lnTo>
                  <a:pt x="211455" y="3456952"/>
                </a:lnTo>
                <a:lnTo>
                  <a:pt x="204228" y="3453256"/>
                </a:lnTo>
                <a:close/>
              </a:path>
              <a:path w="9752965" h="4354830" extrusionOk="0">
                <a:moveTo>
                  <a:pt x="4910810" y="3446881"/>
                </a:moveTo>
                <a:lnTo>
                  <a:pt x="4906365" y="3448316"/>
                </a:lnTo>
                <a:lnTo>
                  <a:pt x="4902644" y="3455542"/>
                </a:lnTo>
                <a:lnTo>
                  <a:pt x="4904066" y="3459975"/>
                </a:lnTo>
                <a:lnTo>
                  <a:pt x="4908753" y="3462388"/>
                </a:lnTo>
                <a:lnTo>
                  <a:pt x="4909908" y="3462642"/>
                </a:lnTo>
                <a:lnTo>
                  <a:pt x="4913718" y="3462642"/>
                </a:lnTo>
                <a:lnTo>
                  <a:pt x="4916284" y="3461194"/>
                </a:lnTo>
                <a:lnTo>
                  <a:pt x="4919446" y="3455060"/>
                </a:lnTo>
                <a:lnTo>
                  <a:pt x="4918036" y="3450602"/>
                </a:lnTo>
                <a:lnTo>
                  <a:pt x="4910810" y="3446881"/>
                </a:lnTo>
                <a:close/>
              </a:path>
              <a:path w="9752965" h="4354830" extrusionOk="0">
                <a:moveTo>
                  <a:pt x="5041696" y="3445840"/>
                </a:moveTo>
                <a:lnTo>
                  <a:pt x="5037124" y="3446691"/>
                </a:lnTo>
                <a:lnTo>
                  <a:pt x="5034838" y="3450056"/>
                </a:lnTo>
                <a:lnTo>
                  <a:pt x="5032527" y="3453409"/>
                </a:lnTo>
                <a:lnTo>
                  <a:pt x="5033403" y="3457981"/>
                </a:lnTo>
                <a:lnTo>
                  <a:pt x="5038026" y="3461143"/>
                </a:lnTo>
                <a:lnTo>
                  <a:pt x="5039448" y="3461550"/>
                </a:lnTo>
                <a:lnTo>
                  <a:pt x="5043246" y="3461550"/>
                </a:lnTo>
                <a:lnTo>
                  <a:pt x="5045544" y="3460445"/>
                </a:lnTo>
                <a:lnTo>
                  <a:pt x="5046980" y="3458362"/>
                </a:lnTo>
                <a:lnTo>
                  <a:pt x="5049266" y="3454984"/>
                </a:lnTo>
                <a:lnTo>
                  <a:pt x="5048415" y="3450437"/>
                </a:lnTo>
                <a:lnTo>
                  <a:pt x="5045062" y="3448126"/>
                </a:lnTo>
                <a:lnTo>
                  <a:pt x="5041696" y="3445840"/>
                </a:lnTo>
                <a:close/>
              </a:path>
              <a:path w="9752965" h="4354830" extrusionOk="0">
                <a:moveTo>
                  <a:pt x="153022" y="3425202"/>
                </a:moveTo>
                <a:lnTo>
                  <a:pt x="148526" y="3426396"/>
                </a:lnTo>
                <a:lnTo>
                  <a:pt x="144462" y="3433457"/>
                </a:lnTo>
                <a:lnTo>
                  <a:pt x="145681" y="3437953"/>
                </a:lnTo>
                <a:lnTo>
                  <a:pt x="150342" y="3440645"/>
                </a:lnTo>
                <a:lnTo>
                  <a:pt x="151625" y="3440963"/>
                </a:lnTo>
                <a:lnTo>
                  <a:pt x="155409" y="3440963"/>
                </a:lnTo>
                <a:lnTo>
                  <a:pt x="157873" y="3439642"/>
                </a:lnTo>
                <a:lnTo>
                  <a:pt x="161277" y="3433749"/>
                </a:lnTo>
                <a:lnTo>
                  <a:pt x="160070" y="3429266"/>
                </a:lnTo>
                <a:lnTo>
                  <a:pt x="153022" y="3425202"/>
                </a:lnTo>
                <a:close/>
              </a:path>
              <a:path w="9752965" h="4354830" extrusionOk="0">
                <a:moveTo>
                  <a:pt x="5069344" y="3394621"/>
                </a:moveTo>
                <a:lnTo>
                  <a:pt x="5064950" y="3396145"/>
                </a:lnTo>
                <a:lnTo>
                  <a:pt x="5061369" y="3403434"/>
                </a:lnTo>
                <a:lnTo>
                  <a:pt x="5062893" y="3407841"/>
                </a:lnTo>
                <a:lnTo>
                  <a:pt x="5067579" y="3410153"/>
                </a:lnTo>
                <a:lnTo>
                  <a:pt x="5068684" y="3410381"/>
                </a:lnTo>
                <a:lnTo>
                  <a:pt x="5072494" y="3410381"/>
                </a:lnTo>
                <a:lnTo>
                  <a:pt x="5075097" y="3408870"/>
                </a:lnTo>
                <a:lnTo>
                  <a:pt x="5078158" y="3402596"/>
                </a:lnTo>
                <a:lnTo>
                  <a:pt x="5076634" y="3398189"/>
                </a:lnTo>
                <a:lnTo>
                  <a:pt x="5069344" y="3394621"/>
                </a:lnTo>
                <a:close/>
              </a:path>
              <a:path w="9752965" h="4354830" extrusionOk="0">
                <a:moveTo>
                  <a:pt x="103390" y="3394494"/>
                </a:moveTo>
                <a:lnTo>
                  <a:pt x="98831" y="3395433"/>
                </a:lnTo>
                <a:lnTo>
                  <a:pt x="94386" y="3402266"/>
                </a:lnTo>
                <a:lnTo>
                  <a:pt x="95338" y="3406813"/>
                </a:lnTo>
                <a:lnTo>
                  <a:pt x="98782" y="3409060"/>
                </a:lnTo>
                <a:lnTo>
                  <a:pt x="99987" y="3409823"/>
                </a:lnTo>
                <a:lnTo>
                  <a:pt x="101396" y="3410229"/>
                </a:lnTo>
                <a:lnTo>
                  <a:pt x="105156" y="3410229"/>
                </a:lnTo>
                <a:lnTo>
                  <a:pt x="107518" y="3409060"/>
                </a:lnTo>
                <a:lnTo>
                  <a:pt x="111150" y="3403473"/>
                </a:lnTo>
                <a:lnTo>
                  <a:pt x="110210" y="3398926"/>
                </a:lnTo>
                <a:lnTo>
                  <a:pt x="103390" y="3394494"/>
                </a:lnTo>
                <a:close/>
              </a:path>
              <a:path w="9752965" h="4354830" extrusionOk="0">
                <a:moveTo>
                  <a:pt x="5098707" y="3381921"/>
                </a:moveTo>
                <a:lnTo>
                  <a:pt x="5094071" y="3382302"/>
                </a:lnTo>
                <a:lnTo>
                  <a:pt x="5088826" y="3388512"/>
                </a:lnTo>
                <a:lnTo>
                  <a:pt x="5089220" y="3393147"/>
                </a:lnTo>
                <a:lnTo>
                  <a:pt x="5093703" y="3396957"/>
                </a:lnTo>
                <a:lnTo>
                  <a:pt x="5095392" y="3397504"/>
                </a:lnTo>
                <a:lnTo>
                  <a:pt x="5099164" y="3397504"/>
                </a:lnTo>
                <a:lnTo>
                  <a:pt x="5101234" y="3396640"/>
                </a:lnTo>
                <a:lnTo>
                  <a:pt x="5105323" y="3391801"/>
                </a:lnTo>
                <a:lnTo>
                  <a:pt x="5104930" y="3387166"/>
                </a:lnTo>
                <a:lnTo>
                  <a:pt x="5098707" y="3381921"/>
                </a:lnTo>
                <a:close/>
              </a:path>
              <a:path w="9752965" h="4354830" extrusionOk="0">
                <a:moveTo>
                  <a:pt x="5101831" y="3384537"/>
                </a:moveTo>
                <a:close/>
              </a:path>
              <a:path w="9752965" h="4354830" extrusionOk="0">
                <a:moveTo>
                  <a:pt x="55587" y="3361054"/>
                </a:moveTo>
                <a:lnTo>
                  <a:pt x="50977" y="3361740"/>
                </a:lnTo>
                <a:lnTo>
                  <a:pt x="46164" y="3368281"/>
                </a:lnTo>
                <a:lnTo>
                  <a:pt x="46862" y="3372891"/>
                </a:lnTo>
                <a:lnTo>
                  <a:pt x="50139" y="3375291"/>
                </a:lnTo>
                <a:lnTo>
                  <a:pt x="51447" y="3376282"/>
                </a:lnTo>
                <a:lnTo>
                  <a:pt x="52984" y="3376752"/>
                </a:lnTo>
                <a:lnTo>
                  <a:pt x="56743" y="3376752"/>
                </a:lnTo>
                <a:lnTo>
                  <a:pt x="58966" y="3375698"/>
                </a:lnTo>
                <a:lnTo>
                  <a:pt x="60426" y="3373754"/>
                </a:lnTo>
                <a:lnTo>
                  <a:pt x="62814" y="3370478"/>
                </a:lnTo>
                <a:lnTo>
                  <a:pt x="62141" y="3365868"/>
                </a:lnTo>
                <a:lnTo>
                  <a:pt x="55587" y="3361054"/>
                </a:lnTo>
                <a:close/>
              </a:path>
              <a:path w="9752965" h="4354830" extrusionOk="0">
                <a:moveTo>
                  <a:pt x="5128539" y="3343821"/>
                </a:moveTo>
                <a:lnTo>
                  <a:pt x="5124411" y="3345980"/>
                </a:lnTo>
                <a:lnTo>
                  <a:pt x="5123218" y="3349866"/>
                </a:lnTo>
                <a:lnTo>
                  <a:pt x="5121998" y="3353739"/>
                </a:lnTo>
                <a:lnTo>
                  <a:pt x="5124132" y="3357867"/>
                </a:lnTo>
                <a:lnTo>
                  <a:pt x="5128755" y="3359315"/>
                </a:lnTo>
                <a:lnTo>
                  <a:pt x="5129504" y="3359429"/>
                </a:lnTo>
                <a:lnTo>
                  <a:pt x="5133352" y="3359429"/>
                </a:lnTo>
                <a:lnTo>
                  <a:pt x="5136261" y="3357422"/>
                </a:lnTo>
                <a:lnTo>
                  <a:pt x="5138458" y="3350387"/>
                </a:lnTo>
                <a:lnTo>
                  <a:pt x="5136299" y="3346259"/>
                </a:lnTo>
                <a:lnTo>
                  <a:pt x="5128539" y="3343821"/>
                </a:lnTo>
                <a:close/>
              </a:path>
              <a:path w="9752965" h="4354830" extrusionOk="0">
                <a:moveTo>
                  <a:pt x="9829" y="3324885"/>
                </a:moveTo>
                <a:lnTo>
                  <a:pt x="5194" y="3325317"/>
                </a:lnTo>
                <a:lnTo>
                  <a:pt x="2578" y="3328441"/>
                </a:lnTo>
                <a:lnTo>
                  <a:pt x="0" y="3331565"/>
                </a:lnTo>
                <a:lnTo>
                  <a:pt x="419" y="3336201"/>
                </a:lnTo>
                <a:lnTo>
                  <a:pt x="4914" y="3339947"/>
                </a:lnTo>
                <a:lnTo>
                  <a:pt x="6578" y="3340506"/>
                </a:lnTo>
                <a:lnTo>
                  <a:pt x="10350" y="3340506"/>
                </a:lnTo>
                <a:lnTo>
                  <a:pt x="12433" y="3339604"/>
                </a:lnTo>
                <a:lnTo>
                  <a:pt x="16497" y="3334727"/>
                </a:lnTo>
                <a:lnTo>
                  <a:pt x="16078" y="3330092"/>
                </a:lnTo>
                <a:lnTo>
                  <a:pt x="9829" y="3324885"/>
                </a:lnTo>
                <a:close/>
              </a:path>
              <a:path w="9752965" h="4354830" extrusionOk="0">
                <a:moveTo>
                  <a:pt x="5144668" y="3287293"/>
                </a:moveTo>
                <a:lnTo>
                  <a:pt x="5140579" y="3289541"/>
                </a:lnTo>
                <a:lnTo>
                  <a:pt x="5138318" y="3297351"/>
                </a:lnTo>
                <a:lnTo>
                  <a:pt x="5140540" y="3301441"/>
                </a:lnTo>
                <a:lnTo>
                  <a:pt x="5145138" y="3302762"/>
                </a:lnTo>
                <a:lnTo>
                  <a:pt x="5145811" y="3302863"/>
                </a:lnTo>
                <a:lnTo>
                  <a:pt x="5149684" y="3302863"/>
                </a:lnTo>
                <a:lnTo>
                  <a:pt x="5152644" y="3300768"/>
                </a:lnTo>
                <a:lnTo>
                  <a:pt x="5153618" y="3297351"/>
                </a:lnTo>
                <a:lnTo>
                  <a:pt x="5154714" y="3293656"/>
                </a:lnTo>
                <a:lnTo>
                  <a:pt x="5152466" y="3289579"/>
                </a:lnTo>
                <a:lnTo>
                  <a:pt x="5144668" y="3287293"/>
                </a:lnTo>
                <a:close/>
              </a:path>
              <a:path w="9752965" h="4354830" extrusionOk="0">
                <a:moveTo>
                  <a:pt x="5170906" y="3241624"/>
                </a:moveTo>
                <a:lnTo>
                  <a:pt x="5167972" y="3244418"/>
                </a:lnTo>
                <a:lnTo>
                  <a:pt x="5165039" y="3247250"/>
                </a:lnTo>
                <a:lnTo>
                  <a:pt x="5164937" y="3251911"/>
                </a:lnTo>
                <a:lnTo>
                  <a:pt x="5169192" y="3256330"/>
                </a:lnTo>
                <a:lnTo>
                  <a:pt x="5171109" y="3257105"/>
                </a:lnTo>
                <a:lnTo>
                  <a:pt x="5174907" y="3257105"/>
                </a:lnTo>
                <a:lnTo>
                  <a:pt x="5176723" y="3256419"/>
                </a:lnTo>
                <a:lnTo>
                  <a:pt x="5181079" y="3252241"/>
                </a:lnTo>
                <a:lnTo>
                  <a:pt x="5181193" y="3247593"/>
                </a:lnTo>
                <a:lnTo>
                  <a:pt x="5178361" y="3244659"/>
                </a:lnTo>
                <a:lnTo>
                  <a:pt x="5175567" y="3241725"/>
                </a:lnTo>
                <a:lnTo>
                  <a:pt x="5170906" y="3241624"/>
                </a:lnTo>
                <a:close/>
              </a:path>
              <a:path w="9752965" h="4354830" extrusionOk="0">
                <a:moveTo>
                  <a:pt x="5192420" y="3212477"/>
                </a:moveTo>
                <a:lnTo>
                  <a:pt x="5188229" y="3214535"/>
                </a:lnTo>
                <a:lnTo>
                  <a:pt x="5185575" y="3222205"/>
                </a:lnTo>
                <a:lnTo>
                  <a:pt x="5187619" y="3226396"/>
                </a:lnTo>
                <a:lnTo>
                  <a:pt x="5192268" y="3227984"/>
                </a:lnTo>
                <a:lnTo>
                  <a:pt x="5193055" y="3228124"/>
                </a:lnTo>
                <a:lnTo>
                  <a:pt x="5196903" y="3228124"/>
                </a:lnTo>
                <a:lnTo>
                  <a:pt x="5199773" y="3226206"/>
                </a:lnTo>
                <a:lnTo>
                  <a:pt x="5202148" y="3219322"/>
                </a:lnTo>
                <a:lnTo>
                  <a:pt x="5200091" y="3215131"/>
                </a:lnTo>
                <a:lnTo>
                  <a:pt x="5192420" y="3212477"/>
                </a:lnTo>
                <a:close/>
              </a:path>
              <a:path w="9752965" h="4354830" extrusionOk="0">
                <a:moveTo>
                  <a:pt x="5223865" y="3176523"/>
                </a:moveTo>
                <a:lnTo>
                  <a:pt x="5219395" y="3177882"/>
                </a:lnTo>
                <a:lnTo>
                  <a:pt x="5215597" y="3185058"/>
                </a:lnTo>
                <a:lnTo>
                  <a:pt x="5216969" y="3189516"/>
                </a:lnTo>
                <a:lnTo>
                  <a:pt x="5220538" y="3191433"/>
                </a:lnTo>
                <a:lnTo>
                  <a:pt x="5221643" y="3192005"/>
                </a:lnTo>
                <a:lnTo>
                  <a:pt x="5222824" y="3192284"/>
                </a:lnTo>
                <a:lnTo>
                  <a:pt x="5226608" y="3192284"/>
                </a:lnTo>
                <a:lnTo>
                  <a:pt x="5229174" y="3190875"/>
                </a:lnTo>
                <a:lnTo>
                  <a:pt x="5230482" y="3188373"/>
                </a:lnTo>
                <a:lnTo>
                  <a:pt x="5232400" y="3184804"/>
                </a:lnTo>
                <a:lnTo>
                  <a:pt x="5231028" y="3180334"/>
                </a:lnTo>
                <a:lnTo>
                  <a:pt x="5223865" y="3176523"/>
                </a:lnTo>
                <a:close/>
              </a:path>
              <a:path w="9752965" h="4354830" extrusionOk="0">
                <a:moveTo>
                  <a:pt x="5269306" y="3140455"/>
                </a:moveTo>
                <a:lnTo>
                  <a:pt x="5261483" y="3142615"/>
                </a:lnTo>
                <a:lnTo>
                  <a:pt x="5259171" y="3146653"/>
                </a:lnTo>
                <a:lnTo>
                  <a:pt x="5261165" y="3153841"/>
                </a:lnTo>
                <a:lnTo>
                  <a:pt x="5264111" y="3155975"/>
                </a:lnTo>
                <a:lnTo>
                  <a:pt x="5268010" y="3155975"/>
                </a:lnTo>
                <a:lnTo>
                  <a:pt x="5268645" y="3155899"/>
                </a:lnTo>
                <a:lnTo>
                  <a:pt x="5273217" y="3154629"/>
                </a:lnTo>
                <a:lnTo>
                  <a:pt x="5275529" y="3150590"/>
                </a:lnTo>
                <a:lnTo>
                  <a:pt x="5274430" y="3146653"/>
                </a:lnTo>
                <a:lnTo>
                  <a:pt x="5273370" y="3142741"/>
                </a:lnTo>
                <a:lnTo>
                  <a:pt x="5269306" y="3140455"/>
                </a:lnTo>
                <a:close/>
              </a:path>
              <a:path w="9752965" h="4354830" extrusionOk="0">
                <a:moveTo>
                  <a:pt x="5312295" y="3106064"/>
                </a:moveTo>
                <a:lnTo>
                  <a:pt x="5307825" y="3107347"/>
                </a:lnTo>
                <a:lnTo>
                  <a:pt x="5303913" y="3114471"/>
                </a:lnTo>
                <a:lnTo>
                  <a:pt x="5305196" y="3118967"/>
                </a:lnTo>
                <a:lnTo>
                  <a:pt x="5309870" y="3121532"/>
                </a:lnTo>
                <a:lnTo>
                  <a:pt x="5311101" y="3121825"/>
                </a:lnTo>
                <a:lnTo>
                  <a:pt x="5314873" y="3121825"/>
                </a:lnTo>
                <a:lnTo>
                  <a:pt x="5317401" y="3120466"/>
                </a:lnTo>
                <a:lnTo>
                  <a:pt x="5320715" y="3114471"/>
                </a:lnTo>
                <a:lnTo>
                  <a:pt x="5319407" y="3110001"/>
                </a:lnTo>
                <a:lnTo>
                  <a:pt x="5312295" y="3106064"/>
                </a:lnTo>
                <a:close/>
              </a:path>
              <a:path w="9752965" h="4354830" extrusionOk="0">
                <a:moveTo>
                  <a:pt x="5339156" y="3053651"/>
                </a:moveTo>
                <a:lnTo>
                  <a:pt x="5334533" y="3054235"/>
                </a:lnTo>
                <a:lnTo>
                  <a:pt x="5329555" y="3060674"/>
                </a:lnTo>
                <a:lnTo>
                  <a:pt x="5330151" y="3065284"/>
                </a:lnTo>
                <a:lnTo>
                  <a:pt x="5334698" y="3068815"/>
                </a:lnTo>
                <a:lnTo>
                  <a:pt x="5336286" y="3069310"/>
                </a:lnTo>
                <a:lnTo>
                  <a:pt x="5340045" y="3069310"/>
                </a:lnTo>
                <a:lnTo>
                  <a:pt x="5342229" y="3068332"/>
                </a:lnTo>
                <a:lnTo>
                  <a:pt x="5343690" y="3066465"/>
                </a:lnTo>
                <a:lnTo>
                  <a:pt x="5346166" y="3063240"/>
                </a:lnTo>
                <a:lnTo>
                  <a:pt x="5345569" y="3058617"/>
                </a:lnTo>
                <a:lnTo>
                  <a:pt x="5339156" y="3053651"/>
                </a:lnTo>
                <a:close/>
              </a:path>
              <a:path w="9752965" h="4354830" extrusionOk="0">
                <a:moveTo>
                  <a:pt x="5372722" y="3007487"/>
                </a:moveTo>
                <a:lnTo>
                  <a:pt x="5368366" y="3009163"/>
                </a:lnTo>
                <a:lnTo>
                  <a:pt x="5365051" y="3016554"/>
                </a:lnTo>
                <a:lnTo>
                  <a:pt x="5366689" y="3020923"/>
                </a:lnTo>
                <a:lnTo>
                  <a:pt x="5371401" y="3023019"/>
                </a:lnTo>
                <a:lnTo>
                  <a:pt x="5372404" y="3023222"/>
                </a:lnTo>
                <a:lnTo>
                  <a:pt x="5376227" y="3023222"/>
                </a:lnTo>
                <a:lnTo>
                  <a:pt x="5378907" y="3021596"/>
                </a:lnTo>
                <a:lnTo>
                  <a:pt x="5381790" y="3015170"/>
                </a:lnTo>
                <a:lnTo>
                  <a:pt x="5380139" y="3010827"/>
                </a:lnTo>
                <a:lnTo>
                  <a:pt x="5372722" y="3007487"/>
                </a:lnTo>
                <a:close/>
              </a:path>
              <a:path w="9752965" h="4354830" extrusionOk="0">
                <a:moveTo>
                  <a:pt x="5436425" y="2955823"/>
                </a:moveTo>
                <a:lnTo>
                  <a:pt x="5433326" y="2958452"/>
                </a:lnTo>
                <a:lnTo>
                  <a:pt x="5430240" y="2961106"/>
                </a:lnTo>
                <a:lnTo>
                  <a:pt x="5429885" y="2965742"/>
                </a:lnTo>
                <a:lnTo>
                  <a:pt x="5433961" y="2970542"/>
                </a:lnTo>
                <a:lnTo>
                  <a:pt x="5436044" y="2971418"/>
                </a:lnTo>
                <a:lnTo>
                  <a:pt x="5439803" y="2971418"/>
                </a:lnTo>
                <a:lnTo>
                  <a:pt x="5441492" y="2970834"/>
                </a:lnTo>
                <a:lnTo>
                  <a:pt x="5442889" y="2969666"/>
                </a:lnTo>
                <a:lnTo>
                  <a:pt x="5445963" y="2967012"/>
                </a:lnTo>
                <a:lnTo>
                  <a:pt x="5446344" y="2962363"/>
                </a:lnTo>
                <a:lnTo>
                  <a:pt x="5441073" y="2956191"/>
                </a:lnTo>
                <a:lnTo>
                  <a:pt x="5436425" y="2955823"/>
                </a:lnTo>
                <a:close/>
              </a:path>
              <a:path w="9752965" h="4354830" extrusionOk="0">
                <a:moveTo>
                  <a:pt x="5391226" y="2951822"/>
                </a:moveTo>
                <a:lnTo>
                  <a:pt x="5386857" y="2953499"/>
                </a:lnTo>
                <a:lnTo>
                  <a:pt x="5385219" y="2957220"/>
                </a:lnTo>
                <a:lnTo>
                  <a:pt x="5383542" y="2960916"/>
                </a:lnTo>
                <a:lnTo>
                  <a:pt x="5385219" y="2965272"/>
                </a:lnTo>
                <a:lnTo>
                  <a:pt x="5388914" y="2966923"/>
                </a:lnTo>
                <a:lnTo>
                  <a:pt x="5389892" y="2967342"/>
                </a:lnTo>
                <a:lnTo>
                  <a:pt x="5390921" y="2967558"/>
                </a:lnTo>
                <a:lnTo>
                  <a:pt x="5394731" y="2967558"/>
                </a:lnTo>
                <a:lnTo>
                  <a:pt x="5397423" y="2965945"/>
                </a:lnTo>
                <a:lnTo>
                  <a:pt x="5400294" y="2959506"/>
                </a:lnTo>
                <a:lnTo>
                  <a:pt x="5398643" y="2955137"/>
                </a:lnTo>
                <a:lnTo>
                  <a:pt x="5394921" y="2953499"/>
                </a:lnTo>
                <a:lnTo>
                  <a:pt x="5391226" y="2951822"/>
                </a:lnTo>
                <a:close/>
              </a:path>
              <a:path w="9752965" h="4354830" extrusionOk="0">
                <a:moveTo>
                  <a:pt x="5458434" y="2901226"/>
                </a:moveTo>
                <a:lnTo>
                  <a:pt x="5454002" y="2902648"/>
                </a:lnTo>
                <a:lnTo>
                  <a:pt x="5452122" y="2906229"/>
                </a:lnTo>
                <a:lnTo>
                  <a:pt x="5450255" y="2909849"/>
                </a:lnTo>
                <a:lnTo>
                  <a:pt x="5451652" y="2914281"/>
                </a:lnTo>
                <a:lnTo>
                  <a:pt x="5456351" y="2916720"/>
                </a:lnTo>
                <a:lnTo>
                  <a:pt x="5457507" y="2916999"/>
                </a:lnTo>
                <a:lnTo>
                  <a:pt x="5461317" y="2916999"/>
                </a:lnTo>
                <a:lnTo>
                  <a:pt x="5463882" y="2915539"/>
                </a:lnTo>
                <a:lnTo>
                  <a:pt x="5467045" y="2909417"/>
                </a:lnTo>
                <a:lnTo>
                  <a:pt x="5465660" y="2904972"/>
                </a:lnTo>
                <a:lnTo>
                  <a:pt x="5458434" y="2901226"/>
                </a:lnTo>
                <a:close/>
              </a:path>
              <a:path w="9752965" h="4354830" extrusionOk="0">
                <a:moveTo>
                  <a:pt x="5492407" y="2854312"/>
                </a:moveTo>
                <a:lnTo>
                  <a:pt x="5484329" y="2855125"/>
                </a:lnTo>
                <a:lnTo>
                  <a:pt x="5481370" y="2858719"/>
                </a:lnTo>
                <a:lnTo>
                  <a:pt x="5481789" y="2862770"/>
                </a:lnTo>
                <a:lnTo>
                  <a:pt x="5482145" y="2866567"/>
                </a:lnTo>
                <a:lnTo>
                  <a:pt x="5485358" y="2869387"/>
                </a:lnTo>
                <a:lnTo>
                  <a:pt x="5489562" y="2869387"/>
                </a:lnTo>
                <a:lnTo>
                  <a:pt x="5493867" y="2868968"/>
                </a:lnTo>
                <a:lnTo>
                  <a:pt x="5496814" y="2865373"/>
                </a:lnTo>
                <a:lnTo>
                  <a:pt x="5496026" y="2857284"/>
                </a:lnTo>
                <a:lnTo>
                  <a:pt x="5492407" y="2854312"/>
                </a:lnTo>
                <a:close/>
              </a:path>
              <a:path w="9752965" h="4354830" extrusionOk="0">
                <a:moveTo>
                  <a:pt x="5532755" y="2834360"/>
                </a:moveTo>
                <a:lnTo>
                  <a:pt x="5528551" y="2836329"/>
                </a:lnTo>
                <a:lnTo>
                  <a:pt x="5525744" y="2843974"/>
                </a:lnTo>
                <a:lnTo>
                  <a:pt x="5527700" y="2848178"/>
                </a:lnTo>
                <a:lnTo>
                  <a:pt x="5532361" y="2849892"/>
                </a:lnTo>
                <a:lnTo>
                  <a:pt x="5533212" y="2850045"/>
                </a:lnTo>
                <a:lnTo>
                  <a:pt x="5537034" y="2850045"/>
                </a:lnTo>
                <a:lnTo>
                  <a:pt x="5539867" y="2848178"/>
                </a:lnTo>
                <a:lnTo>
                  <a:pt x="5542343" y="2841396"/>
                </a:lnTo>
                <a:lnTo>
                  <a:pt x="5540400" y="2837167"/>
                </a:lnTo>
                <a:lnTo>
                  <a:pt x="5532755" y="2834360"/>
                </a:lnTo>
                <a:close/>
              </a:path>
              <a:path w="9752965" h="4354830" extrusionOk="0">
                <a:moveTo>
                  <a:pt x="5545035" y="2777274"/>
                </a:moveTo>
                <a:lnTo>
                  <a:pt x="5540908" y="2779433"/>
                </a:lnTo>
                <a:lnTo>
                  <a:pt x="5538444" y="2787167"/>
                </a:lnTo>
                <a:lnTo>
                  <a:pt x="5540603" y="2791320"/>
                </a:lnTo>
                <a:lnTo>
                  <a:pt x="5545226" y="2792768"/>
                </a:lnTo>
                <a:lnTo>
                  <a:pt x="5545950" y="2792882"/>
                </a:lnTo>
                <a:lnTo>
                  <a:pt x="5549823" y="2792882"/>
                </a:lnTo>
                <a:lnTo>
                  <a:pt x="5552719" y="2790863"/>
                </a:lnTo>
                <a:lnTo>
                  <a:pt x="5554941" y="2783852"/>
                </a:lnTo>
                <a:lnTo>
                  <a:pt x="5552782" y="2779725"/>
                </a:lnTo>
                <a:lnTo>
                  <a:pt x="5545035" y="2777274"/>
                </a:lnTo>
                <a:close/>
              </a:path>
              <a:path w="9752965" h="4354830" extrusionOk="0">
                <a:moveTo>
                  <a:pt x="5566016" y="2724188"/>
                </a:moveTo>
                <a:lnTo>
                  <a:pt x="5562206" y="2726867"/>
                </a:lnTo>
                <a:lnTo>
                  <a:pt x="5560822" y="2734868"/>
                </a:lnTo>
                <a:lnTo>
                  <a:pt x="5563489" y="2738678"/>
                </a:lnTo>
                <a:lnTo>
                  <a:pt x="5567921" y="2739466"/>
                </a:lnTo>
                <a:lnTo>
                  <a:pt x="5572277" y="2739478"/>
                </a:lnTo>
                <a:lnTo>
                  <a:pt x="5575376" y="2736977"/>
                </a:lnTo>
                <a:lnTo>
                  <a:pt x="5576709" y="2729395"/>
                </a:lnTo>
                <a:lnTo>
                  <a:pt x="5574030" y="2725585"/>
                </a:lnTo>
                <a:lnTo>
                  <a:pt x="5566016" y="2724188"/>
                </a:lnTo>
                <a:close/>
              </a:path>
              <a:path w="9752965" h="4354830" extrusionOk="0">
                <a:moveTo>
                  <a:pt x="5616282" y="2707385"/>
                </a:moveTo>
                <a:lnTo>
                  <a:pt x="5608586" y="2709976"/>
                </a:lnTo>
                <a:lnTo>
                  <a:pt x="5606516" y="2714142"/>
                </a:lnTo>
                <a:lnTo>
                  <a:pt x="5607824" y="2717990"/>
                </a:lnTo>
                <a:lnTo>
                  <a:pt x="5608840" y="2721076"/>
                </a:lnTo>
                <a:lnTo>
                  <a:pt x="5611710" y="2723019"/>
                </a:lnTo>
                <a:lnTo>
                  <a:pt x="5615559" y="2723019"/>
                </a:lnTo>
                <a:lnTo>
                  <a:pt x="5616346" y="2722892"/>
                </a:lnTo>
                <a:lnTo>
                  <a:pt x="5617146" y="2722638"/>
                </a:lnTo>
                <a:lnTo>
                  <a:pt x="5620994" y="2721330"/>
                </a:lnTo>
                <a:lnTo>
                  <a:pt x="5623064" y="2717152"/>
                </a:lnTo>
                <a:lnTo>
                  <a:pt x="5620473" y="2709456"/>
                </a:lnTo>
                <a:lnTo>
                  <a:pt x="5616282" y="2707385"/>
                </a:lnTo>
                <a:close/>
              </a:path>
              <a:path w="9752965" h="4354830" extrusionOk="0">
                <a:moveTo>
                  <a:pt x="5648337" y="2703550"/>
                </a:moveTo>
                <a:lnTo>
                  <a:pt x="5643956" y="2705163"/>
                </a:lnTo>
                <a:lnTo>
                  <a:pt x="5642254" y="2708833"/>
                </a:lnTo>
                <a:lnTo>
                  <a:pt x="5640565" y="2712516"/>
                </a:lnTo>
                <a:lnTo>
                  <a:pt x="5642165" y="2716898"/>
                </a:lnTo>
                <a:lnTo>
                  <a:pt x="5646851" y="2719082"/>
                </a:lnTo>
                <a:lnTo>
                  <a:pt x="5647893" y="2719298"/>
                </a:lnTo>
                <a:lnTo>
                  <a:pt x="5651703" y="2719298"/>
                </a:lnTo>
                <a:lnTo>
                  <a:pt x="5654370" y="2717711"/>
                </a:lnTo>
                <a:lnTo>
                  <a:pt x="5657329" y="2711335"/>
                </a:lnTo>
                <a:lnTo>
                  <a:pt x="5655716" y="2706979"/>
                </a:lnTo>
                <a:lnTo>
                  <a:pt x="5648337" y="2703550"/>
                </a:lnTo>
                <a:close/>
              </a:path>
              <a:path w="9752965" h="4354830" extrusionOk="0">
                <a:moveTo>
                  <a:pt x="5671400" y="2649321"/>
                </a:moveTo>
                <a:lnTo>
                  <a:pt x="5667006" y="2650871"/>
                </a:lnTo>
                <a:lnTo>
                  <a:pt x="5663501" y="2658198"/>
                </a:lnTo>
                <a:lnTo>
                  <a:pt x="5665050" y="2662605"/>
                </a:lnTo>
                <a:lnTo>
                  <a:pt x="5669724" y="2664853"/>
                </a:lnTo>
                <a:lnTo>
                  <a:pt x="5670816" y="2665095"/>
                </a:lnTo>
                <a:lnTo>
                  <a:pt x="5674626" y="2665095"/>
                </a:lnTo>
                <a:lnTo>
                  <a:pt x="5677255" y="2663545"/>
                </a:lnTo>
                <a:lnTo>
                  <a:pt x="5680265" y="2657233"/>
                </a:lnTo>
                <a:lnTo>
                  <a:pt x="5678728" y="2652839"/>
                </a:lnTo>
                <a:lnTo>
                  <a:pt x="5671400" y="2649321"/>
                </a:lnTo>
                <a:close/>
              </a:path>
              <a:path w="9752965" h="4354830" extrusionOk="0">
                <a:moveTo>
                  <a:pt x="5702909" y="2600045"/>
                </a:moveTo>
                <a:lnTo>
                  <a:pt x="5698528" y="2601633"/>
                </a:lnTo>
                <a:lnTo>
                  <a:pt x="5695111" y="2608999"/>
                </a:lnTo>
                <a:lnTo>
                  <a:pt x="5696712" y="2613380"/>
                </a:lnTo>
                <a:lnTo>
                  <a:pt x="5701398" y="2615565"/>
                </a:lnTo>
                <a:lnTo>
                  <a:pt x="5702439" y="2615793"/>
                </a:lnTo>
                <a:lnTo>
                  <a:pt x="5706249" y="2615793"/>
                </a:lnTo>
                <a:lnTo>
                  <a:pt x="5708904" y="2614218"/>
                </a:lnTo>
                <a:lnTo>
                  <a:pt x="5711875" y="2607868"/>
                </a:lnTo>
                <a:lnTo>
                  <a:pt x="5710275" y="2603487"/>
                </a:lnTo>
                <a:lnTo>
                  <a:pt x="5702909" y="2600045"/>
                </a:lnTo>
                <a:close/>
              </a:path>
              <a:path w="9752965" h="4354830" extrusionOk="0">
                <a:moveTo>
                  <a:pt x="5733300" y="2549956"/>
                </a:moveTo>
                <a:lnTo>
                  <a:pt x="5728855" y="2551366"/>
                </a:lnTo>
                <a:lnTo>
                  <a:pt x="5725147" y="2558618"/>
                </a:lnTo>
                <a:lnTo>
                  <a:pt x="5726582" y="2563037"/>
                </a:lnTo>
                <a:lnTo>
                  <a:pt x="5731268" y="2565438"/>
                </a:lnTo>
                <a:lnTo>
                  <a:pt x="5732399" y="2565717"/>
                </a:lnTo>
                <a:lnTo>
                  <a:pt x="5736209" y="2565717"/>
                </a:lnTo>
                <a:lnTo>
                  <a:pt x="5738799" y="2564244"/>
                </a:lnTo>
                <a:lnTo>
                  <a:pt x="5741936" y="2558110"/>
                </a:lnTo>
                <a:lnTo>
                  <a:pt x="5740527" y="2553652"/>
                </a:lnTo>
                <a:lnTo>
                  <a:pt x="5733300" y="2549956"/>
                </a:lnTo>
                <a:close/>
              </a:path>
              <a:path w="9752965" h="4354830" extrusionOk="0">
                <a:moveTo>
                  <a:pt x="5752566" y="2495943"/>
                </a:moveTo>
                <a:lnTo>
                  <a:pt x="5748629" y="2498420"/>
                </a:lnTo>
                <a:lnTo>
                  <a:pt x="5746877" y="2506357"/>
                </a:lnTo>
                <a:lnTo>
                  <a:pt x="5749378" y="2510294"/>
                </a:lnTo>
                <a:lnTo>
                  <a:pt x="5753341" y="2511158"/>
                </a:lnTo>
                <a:lnTo>
                  <a:pt x="5753874" y="2511297"/>
                </a:lnTo>
                <a:lnTo>
                  <a:pt x="5754408" y="2511361"/>
                </a:lnTo>
                <a:lnTo>
                  <a:pt x="5758319" y="2511361"/>
                </a:lnTo>
                <a:lnTo>
                  <a:pt x="5761355" y="2509024"/>
                </a:lnTo>
                <a:lnTo>
                  <a:pt x="5762104" y="2505583"/>
                </a:lnTo>
                <a:lnTo>
                  <a:pt x="5763006" y="2501620"/>
                </a:lnTo>
                <a:lnTo>
                  <a:pt x="5760504" y="2497696"/>
                </a:lnTo>
                <a:lnTo>
                  <a:pt x="5752566" y="2495943"/>
                </a:lnTo>
                <a:close/>
              </a:path>
              <a:path w="9752965" h="4354830" extrusionOk="0">
                <a:moveTo>
                  <a:pt x="5767946" y="2439123"/>
                </a:moveTo>
                <a:lnTo>
                  <a:pt x="5763945" y="2441473"/>
                </a:lnTo>
                <a:lnTo>
                  <a:pt x="5761888" y="2449347"/>
                </a:lnTo>
                <a:lnTo>
                  <a:pt x="5764250" y="2453360"/>
                </a:lnTo>
                <a:lnTo>
                  <a:pt x="5768797" y="2454541"/>
                </a:lnTo>
                <a:lnTo>
                  <a:pt x="5769419" y="2454630"/>
                </a:lnTo>
                <a:lnTo>
                  <a:pt x="5773305" y="2454630"/>
                </a:lnTo>
                <a:lnTo>
                  <a:pt x="5776277" y="2452420"/>
                </a:lnTo>
                <a:lnTo>
                  <a:pt x="5777153" y="2449106"/>
                </a:lnTo>
                <a:lnTo>
                  <a:pt x="5778157" y="2445169"/>
                </a:lnTo>
                <a:lnTo>
                  <a:pt x="5775807" y="2441181"/>
                </a:lnTo>
                <a:lnTo>
                  <a:pt x="5767946" y="2439123"/>
                </a:lnTo>
                <a:close/>
              </a:path>
              <a:path w="9752965" h="4354830" extrusionOk="0">
                <a:moveTo>
                  <a:pt x="5771197" y="2381427"/>
                </a:moveTo>
                <a:lnTo>
                  <a:pt x="5767895" y="2384704"/>
                </a:lnTo>
                <a:lnTo>
                  <a:pt x="5767907" y="2392883"/>
                </a:lnTo>
                <a:lnTo>
                  <a:pt x="5771146" y="2396147"/>
                </a:lnTo>
                <a:lnTo>
                  <a:pt x="5775210" y="2396159"/>
                </a:lnTo>
                <a:lnTo>
                  <a:pt x="5779287" y="2396147"/>
                </a:lnTo>
                <a:lnTo>
                  <a:pt x="5782564" y="2392883"/>
                </a:lnTo>
                <a:lnTo>
                  <a:pt x="5782551" y="2384704"/>
                </a:lnTo>
                <a:lnTo>
                  <a:pt x="5779325" y="2381453"/>
                </a:lnTo>
                <a:lnTo>
                  <a:pt x="5771197" y="2381427"/>
                </a:lnTo>
                <a:close/>
              </a:path>
              <a:path w="9752965" h="4354830" extrusionOk="0">
                <a:moveTo>
                  <a:pt x="5776366" y="2322563"/>
                </a:moveTo>
                <a:lnTo>
                  <a:pt x="5768263" y="2322855"/>
                </a:lnTo>
                <a:lnTo>
                  <a:pt x="5765101" y="2326284"/>
                </a:lnTo>
                <a:lnTo>
                  <a:pt x="5765253" y="2330348"/>
                </a:lnTo>
                <a:lnTo>
                  <a:pt x="5765393" y="2334298"/>
                </a:lnTo>
                <a:lnTo>
                  <a:pt x="5768644" y="2337422"/>
                </a:lnTo>
                <a:lnTo>
                  <a:pt x="5772861" y="2337422"/>
                </a:lnTo>
                <a:lnTo>
                  <a:pt x="5776925" y="2337269"/>
                </a:lnTo>
                <a:lnTo>
                  <a:pt x="5780112" y="2333853"/>
                </a:lnTo>
                <a:lnTo>
                  <a:pt x="5779935" y="2329789"/>
                </a:lnTo>
                <a:lnTo>
                  <a:pt x="5779795" y="2325725"/>
                </a:lnTo>
                <a:lnTo>
                  <a:pt x="5776366" y="2322563"/>
                </a:lnTo>
                <a:close/>
              </a:path>
              <a:path w="9752965" h="4354830" extrusionOk="0">
                <a:moveTo>
                  <a:pt x="6626440" y="2304770"/>
                </a:moveTo>
                <a:lnTo>
                  <a:pt x="6622745" y="2307590"/>
                </a:lnTo>
                <a:lnTo>
                  <a:pt x="6621640" y="2315629"/>
                </a:lnTo>
                <a:lnTo>
                  <a:pt x="6624434" y="2319350"/>
                </a:lnTo>
                <a:lnTo>
                  <a:pt x="6628485" y="2319909"/>
                </a:lnTo>
                <a:lnTo>
                  <a:pt x="6629146" y="2319972"/>
                </a:lnTo>
                <a:lnTo>
                  <a:pt x="6633095" y="2319972"/>
                </a:lnTo>
                <a:lnTo>
                  <a:pt x="6636258" y="2317292"/>
                </a:lnTo>
                <a:lnTo>
                  <a:pt x="6637312" y="2309571"/>
                </a:lnTo>
                <a:lnTo>
                  <a:pt x="6634505" y="2305875"/>
                </a:lnTo>
                <a:lnTo>
                  <a:pt x="6626440" y="2304770"/>
                </a:lnTo>
                <a:close/>
              </a:path>
              <a:path w="9752965" h="4354830" extrusionOk="0">
                <a:moveTo>
                  <a:pt x="6691414" y="2301557"/>
                </a:moveTo>
                <a:lnTo>
                  <a:pt x="6687350" y="2301900"/>
                </a:lnTo>
                <a:lnTo>
                  <a:pt x="6683298" y="2302243"/>
                </a:lnTo>
                <a:lnTo>
                  <a:pt x="6680314" y="2305799"/>
                </a:lnTo>
                <a:lnTo>
                  <a:pt x="6680974" y="2313685"/>
                </a:lnTo>
                <a:lnTo>
                  <a:pt x="6684200" y="2316594"/>
                </a:lnTo>
                <a:lnTo>
                  <a:pt x="6688188" y="2316594"/>
                </a:lnTo>
                <a:lnTo>
                  <a:pt x="6692658" y="2316200"/>
                </a:lnTo>
                <a:lnTo>
                  <a:pt x="6695668" y="2312657"/>
                </a:lnTo>
                <a:lnTo>
                  <a:pt x="6694957" y="2304554"/>
                </a:lnTo>
                <a:lnTo>
                  <a:pt x="6691414" y="2301557"/>
                </a:lnTo>
                <a:close/>
              </a:path>
              <a:path w="9752965" h="4354830" extrusionOk="0">
                <a:moveTo>
                  <a:pt x="6749618" y="2296121"/>
                </a:moveTo>
                <a:lnTo>
                  <a:pt x="6741553" y="2297176"/>
                </a:lnTo>
                <a:lnTo>
                  <a:pt x="6738708" y="2300846"/>
                </a:lnTo>
                <a:lnTo>
                  <a:pt x="6739712" y="2308593"/>
                </a:lnTo>
                <a:lnTo>
                  <a:pt x="6742887" y="2311311"/>
                </a:lnTo>
                <a:lnTo>
                  <a:pt x="6746836" y="2311311"/>
                </a:lnTo>
                <a:lnTo>
                  <a:pt x="6747167" y="2311285"/>
                </a:lnTo>
                <a:lnTo>
                  <a:pt x="6751497" y="2310739"/>
                </a:lnTo>
                <a:lnTo>
                  <a:pt x="6754368" y="2307031"/>
                </a:lnTo>
                <a:lnTo>
                  <a:pt x="6753313" y="2298966"/>
                </a:lnTo>
                <a:lnTo>
                  <a:pt x="6749618" y="2296121"/>
                </a:lnTo>
                <a:close/>
              </a:path>
              <a:path w="9752965" h="4354830" extrusionOk="0">
                <a:moveTo>
                  <a:pt x="6567855" y="2294458"/>
                </a:moveTo>
                <a:lnTo>
                  <a:pt x="6564541" y="2297760"/>
                </a:lnTo>
                <a:lnTo>
                  <a:pt x="6564566" y="2305900"/>
                </a:lnTo>
                <a:lnTo>
                  <a:pt x="6567830" y="2309190"/>
                </a:lnTo>
                <a:lnTo>
                  <a:pt x="6575958" y="2309190"/>
                </a:lnTo>
                <a:lnTo>
                  <a:pt x="6579247" y="2305900"/>
                </a:lnTo>
                <a:lnTo>
                  <a:pt x="6579260" y="2297760"/>
                </a:lnTo>
                <a:lnTo>
                  <a:pt x="6575983" y="2294483"/>
                </a:lnTo>
                <a:lnTo>
                  <a:pt x="6567855" y="2294458"/>
                </a:lnTo>
                <a:close/>
              </a:path>
              <a:path w="9752965" h="4354830" extrusionOk="0">
                <a:moveTo>
                  <a:pt x="6806311" y="2284628"/>
                </a:moveTo>
                <a:lnTo>
                  <a:pt x="6798436" y="2286660"/>
                </a:lnTo>
                <a:lnTo>
                  <a:pt x="6796087" y="2290673"/>
                </a:lnTo>
                <a:lnTo>
                  <a:pt x="6797941" y="2297925"/>
                </a:lnTo>
                <a:lnTo>
                  <a:pt x="6800938" y="2300122"/>
                </a:lnTo>
                <a:lnTo>
                  <a:pt x="6804837" y="2300122"/>
                </a:lnTo>
                <a:lnTo>
                  <a:pt x="6805447" y="2300046"/>
                </a:lnTo>
                <a:lnTo>
                  <a:pt x="6809981" y="2298865"/>
                </a:lnTo>
                <a:lnTo>
                  <a:pt x="6812356" y="2294851"/>
                </a:lnTo>
                <a:lnTo>
                  <a:pt x="6810324" y="2286977"/>
                </a:lnTo>
                <a:lnTo>
                  <a:pt x="6806311" y="2284628"/>
                </a:lnTo>
                <a:close/>
              </a:path>
              <a:path w="9752965" h="4354830" extrusionOk="0">
                <a:moveTo>
                  <a:pt x="6518795" y="2275624"/>
                </a:moveTo>
                <a:lnTo>
                  <a:pt x="6515481" y="2277973"/>
                </a:lnTo>
                <a:lnTo>
                  <a:pt x="6512191" y="2280348"/>
                </a:lnTo>
                <a:lnTo>
                  <a:pt x="6511442" y="2284945"/>
                </a:lnTo>
                <a:lnTo>
                  <a:pt x="6513791" y="2288235"/>
                </a:lnTo>
                <a:lnTo>
                  <a:pt x="6515252" y="2290241"/>
                </a:lnTo>
                <a:lnTo>
                  <a:pt x="6517500" y="2291321"/>
                </a:lnTo>
                <a:lnTo>
                  <a:pt x="6521284" y="2291321"/>
                </a:lnTo>
                <a:lnTo>
                  <a:pt x="6522770" y="2290864"/>
                </a:lnTo>
                <a:lnTo>
                  <a:pt x="6527368" y="2287574"/>
                </a:lnTo>
                <a:lnTo>
                  <a:pt x="6528117" y="2282977"/>
                </a:lnTo>
                <a:lnTo>
                  <a:pt x="6523393" y="2276373"/>
                </a:lnTo>
                <a:lnTo>
                  <a:pt x="6518795" y="2275624"/>
                </a:lnTo>
                <a:close/>
              </a:path>
              <a:path w="9752965" h="4354830" extrusionOk="0">
                <a:moveTo>
                  <a:pt x="6861365" y="2266187"/>
                </a:moveTo>
                <a:lnTo>
                  <a:pt x="6853732" y="2268969"/>
                </a:lnTo>
                <a:lnTo>
                  <a:pt x="6851764" y="2273211"/>
                </a:lnTo>
                <a:lnTo>
                  <a:pt x="6854253" y="2280005"/>
                </a:lnTo>
                <a:lnTo>
                  <a:pt x="6857072" y="2281847"/>
                </a:lnTo>
                <a:lnTo>
                  <a:pt x="6860895" y="2281847"/>
                </a:lnTo>
                <a:lnTo>
                  <a:pt x="6861759" y="2281694"/>
                </a:lnTo>
                <a:lnTo>
                  <a:pt x="6866420" y="2280005"/>
                </a:lnTo>
                <a:lnTo>
                  <a:pt x="6868363" y="2275789"/>
                </a:lnTo>
                <a:lnTo>
                  <a:pt x="6865581" y="2268131"/>
                </a:lnTo>
                <a:lnTo>
                  <a:pt x="6861365" y="2266187"/>
                </a:lnTo>
                <a:close/>
              </a:path>
              <a:path w="9752965" h="4354830" extrusionOk="0">
                <a:moveTo>
                  <a:pt x="5768111" y="2263813"/>
                </a:moveTo>
                <a:lnTo>
                  <a:pt x="5764695" y="2266975"/>
                </a:lnTo>
                <a:lnTo>
                  <a:pt x="5764415" y="2275116"/>
                </a:lnTo>
                <a:lnTo>
                  <a:pt x="5767578" y="2278532"/>
                </a:lnTo>
                <a:lnTo>
                  <a:pt x="5771642" y="2278659"/>
                </a:lnTo>
                <a:lnTo>
                  <a:pt x="5775858" y="2278672"/>
                </a:lnTo>
                <a:lnTo>
                  <a:pt x="5779122" y="2275535"/>
                </a:lnTo>
                <a:lnTo>
                  <a:pt x="5779401" y="2267521"/>
                </a:lnTo>
                <a:lnTo>
                  <a:pt x="5776214" y="2264092"/>
                </a:lnTo>
                <a:lnTo>
                  <a:pt x="5768111" y="2263813"/>
                </a:lnTo>
                <a:close/>
              </a:path>
              <a:path w="9752965" h="4354830" extrusionOk="0">
                <a:moveTo>
                  <a:pt x="6901954" y="2228634"/>
                </a:moveTo>
                <a:lnTo>
                  <a:pt x="6896163" y="2234349"/>
                </a:lnTo>
                <a:lnTo>
                  <a:pt x="6896125" y="2238984"/>
                </a:lnTo>
                <a:lnTo>
                  <a:pt x="6900418" y="2243353"/>
                </a:lnTo>
                <a:lnTo>
                  <a:pt x="6902323" y="2244102"/>
                </a:lnTo>
                <a:lnTo>
                  <a:pt x="6906082" y="2244102"/>
                </a:lnTo>
                <a:lnTo>
                  <a:pt x="6907949" y="2243391"/>
                </a:lnTo>
                <a:lnTo>
                  <a:pt x="6912292" y="2239136"/>
                </a:lnTo>
                <a:lnTo>
                  <a:pt x="6912180" y="2234349"/>
                </a:lnTo>
                <a:lnTo>
                  <a:pt x="6906615" y="2228684"/>
                </a:lnTo>
                <a:lnTo>
                  <a:pt x="6901954" y="2228634"/>
                </a:lnTo>
                <a:close/>
              </a:path>
              <a:path w="9752965" h="4354830" extrusionOk="0">
                <a:moveTo>
                  <a:pt x="6495986" y="2222741"/>
                </a:moveTo>
                <a:lnTo>
                  <a:pt x="6488328" y="2225433"/>
                </a:lnTo>
                <a:lnTo>
                  <a:pt x="6486321" y="2229624"/>
                </a:lnTo>
                <a:lnTo>
                  <a:pt x="6487668" y="2233447"/>
                </a:lnTo>
                <a:lnTo>
                  <a:pt x="6488709" y="2236495"/>
                </a:lnTo>
                <a:lnTo>
                  <a:pt x="6491554" y="2238374"/>
                </a:lnTo>
                <a:lnTo>
                  <a:pt x="6495402" y="2238374"/>
                </a:lnTo>
                <a:lnTo>
                  <a:pt x="6496240" y="2238247"/>
                </a:lnTo>
                <a:lnTo>
                  <a:pt x="6500876" y="2236622"/>
                </a:lnTo>
                <a:lnTo>
                  <a:pt x="6502895" y="2232418"/>
                </a:lnTo>
                <a:lnTo>
                  <a:pt x="6500202" y="2224747"/>
                </a:lnTo>
                <a:lnTo>
                  <a:pt x="6495986" y="2222741"/>
                </a:lnTo>
                <a:close/>
              </a:path>
              <a:path w="9752965" h="4354830" extrusionOk="0">
                <a:moveTo>
                  <a:pt x="5772264" y="2204973"/>
                </a:moveTo>
                <a:lnTo>
                  <a:pt x="5768708" y="2207983"/>
                </a:lnTo>
                <a:lnTo>
                  <a:pt x="5768047" y="2216086"/>
                </a:lnTo>
                <a:lnTo>
                  <a:pt x="5771070" y="2219642"/>
                </a:lnTo>
                <a:lnTo>
                  <a:pt x="5775109" y="2219985"/>
                </a:lnTo>
                <a:lnTo>
                  <a:pt x="5779529" y="2219985"/>
                </a:lnTo>
                <a:lnTo>
                  <a:pt x="5782716" y="2217089"/>
                </a:lnTo>
                <a:lnTo>
                  <a:pt x="5783059" y="2213241"/>
                </a:lnTo>
                <a:lnTo>
                  <a:pt x="5783376" y="2209203"/>
                </a:lnTo>
                <a:lnTo>
                  <a:pt x="5780366" y="2205647"/>
                </a:lnTo>
                <a:lnTo>
                  <a:pt x="5772264" y="2204973"/>
                </a:lnTo>
                <a:close/>
              </a:path>
              <a:path w="9752965" h="4354830" extrusionOk="0">
                <a:moveTo>
                  <a:pt x="6949414" y="2190940"/>
                </a:moveTo>
                <a:lnTo>
                  <a:pt x="6942201" y="2194699"/>
                </a:lnTo>
                <a:lnTo>
                  <a:pt x="6940816" y="2199157"/>
                </a:lnTo>
                <a:lnTo>
                  <a:pt x="6944004" y="2205266"/>
                </a:lnTo>
                <a:lnTo>
                  <a:pt x="6946569" y="2206701"/>
                </a:lnTo>
                <a:lnTo>
                  <a:pt x="6950354" y="2206701"/>
                </a:lnTo>
                <a:lnTo>
                  <a:pt x="6951522" y="2206447"/>
                </a:lnTo>
                <a:lnTo>
                  <a:pt x="6956209" y="2203983"/>
                </a:lnTo>
                <a:lnTo>
                  <a:pt x="6957606" y="2199538"/>
                </a:lnTo>
                <a:lnTo>
                  <a:pt x="6953834" y="2192324"/>
                </a:lnTo>
                <a:lnTo>
                  <a:pt x="6949414" y="2190940"/>
                </a:lnTo>
                <a:close/>
              </a:path>
              <a:path w="9752965" h="4354830" extrusionOk="0">
                <a:moveTo>
                  <a:pt x="7005307" y="2170493"/>
                </a:moveTo>
                <a:lnTo>
                  <a:pt x="7001548" y="2172017"/>
                </a:lnTo>
                <a:lnTo>
                  <a:pt x="6997750" y="2173516"/>
                </a:lnTo>
                <a:lnTo>
                  <a:pt x="6995922" y="2177783"/>
                </a:lnTo>
                <a:lnTo>
                  <a:pt x="6998588" y="2184438"/>
                </a:lnTo>
                <a:lnTo>
                  <a:pt x="7001344" y="2186190"/>
                </a:lnTo>
                <a:lnTo>
                  <a:pt x="7005180" y="2186190"/>
                </a:lnTo>
                <a:lnTo>
                  <a:pt x="7006094" y="2186025"/>
                </a:lnTo>
                <a:lnTo>
                  <a:pt x="7006996" y="2185682"/>
                </a:lnTo>
                <a:lnTo>
                  <a:pt x="7010781" y="2184158"/>
                </a:lnTo>
                <a:lnTo>
                  <a:pt x="7012622" y="2179891"/>
                </a:lnTo>
                <a:lnTo>
                  <a:pt x="7009587" y="2172335"/>
                </a:lnTo>
                <a:lnTo>
                  <a:pt x="7005307" y="2170493"/>
                </a:lnTo>
                <a:close/>
              </a:path>
              <a:path w="9752965" h="4354830" extrusionOk="0">
                <a:moveTo>
                  <a:pt x="6479260" y="2166556"/>
                </a:moveTo>
                <a:lnTo>
                  <a:pt x="6471500" y="2168893"/>
                </a:lnTo>
                <a:lnTo>
                  <a:pt x="6469278" y="2172982"/>
                </a:lnTo>
                <a:lnTo>
                  <a:pt x="6470446" y="2176868"/>
                </a:lnTo>
                <a:lnTo>
                  <a:pt x="6471386" y="2180056"/>
                </a:lnTo>
                <a:lnTo>
                  <a:pt x="6474320" y="2182126"/>
                </a:lnTo>
                <a:lnTo>
                  <a:pt x="6478168" y="2182126"/>
                </a:lnTo>
                <a:lnTo>
                  <a:pt x="6478892" y="2182025"/>
                </a:lnTo>
                <a:lnTo>
                  <a:pt x="6483502" y="2180653"/>
                </a:lnTo>
                <a:lnTo>
                  <a:pt x="6485699" y="2176551"/>
                </a:lnTo>
                <a:lnTo>
                  <a:pt x="6484543" y="2172652"/>
                </a:lnTo>
                <a:lnTo>
                  <a:pt x="6483362" y="2168766"/>
                </a:lnTo>
                <a:lnTo>
                  <a:pt x="6479260" y="2166556"/>
                </a:lnTo>
                <a:close/>
              </a:path>
              <a:path w="9752965" h="4354830" extrusionOk="0">
                <a:moveTo>
                  <a:pt x="5777560" y="2146376"/>
                </a:moveTo>
                <a:lnTo>
                  <a:pt x="5773978" y="2149347"/>
                </a:lnTo>
                <a:lnTo>
                  <a:pt x="5773229" y="2157425"/>
                </a:lnTo>
                <a:lnTo>
                  <a:pt x="5776201" y="2161019"/>
                </a:lnTo>
                <a:lnTo>
                  <a:pt x="5780265" y="2161412"/>
                </a:lnTo>
                <a:lnTo>
                  <a:pt x="5784684" y="2161425"/>
                </a:lnTo>
                <a:lnTo>
                  <a:pt x="5787898" y="2158568"/>
                </a:lnTo>
                <a:lnTo>
                  <a:pt x="5788621" y="2150694"/>
                </a:lnTo>
                <a:lnTo>
                  <a:pt x="5785650" y="2147125"/>
                </a:lnTo>
                <a:lnTo>
                  <a:pt x="5777560" y="2146376"/>
                </a:lnTo>
                <a:close/>
              </a:path>
              <a:path w="9752965" h="4354830" extrusionOk="0">
                <a:moveTo>
                  <a:pt x="7057567" y="2145512"/>
                </a:moveTo>
                <a:lnTo>
                  <a:pt x="7053999" y="2147468"/>
                </a:lnTo>
                <a:lnTo>
                  <a:pt x="7050430" y="2149386"/>
                </a:lnTo>
                <a:lnTo>
                  <a:pt x="7049096" y="2153856"/>
                </a:lnTo>
                <a:lnTo>
                  <a:pt x="7052348" y="2159889"/>
                </a:lnTo>
                <a:lnTo>
                  <a:pt x="7054900" y="2161285"/>
                </a:lnTo>
                <a:lnTo>
                  <a:pt x="7058685" y="2161285"/>
                </a:lnTo>
                <a:lnTo>
                  <a:pt x="7059879" y="2161006"/>
                </a:lnTo>
                <a:lnTo>
                  <a:pt x="7064565" y="2158466"/>
                </a:lnTo>
                <a:lnTo>
                  <a:pt x="7065911" y="2154008"/>
                </a:lnTo>
                <a:lnTo>
                  <a:pt x="7062038" y="2146871"/>
                </a:lnTo>
                <a:lnTo>
                  <a:pt x="7057567" y="2145512"/>
                </a:lnTo>
                <a:close/>
              </a:path>
              <a:path w="9752965" h="4354830" extrusionOk="0">
                <a:moveTo>
                  <a:pt x="7106691" y="2114829"/>
                </a:moveTo>
                <a:lnTo>
                  <a:pt x="7103351" y="2117140"/>
                </a:lnTo>
                <a:lnTo>
                  <a:pt x="7100036" y="2119503"/>
                </a:lnTo>
                <a:lnTo>
                  <a:pt x="7099223" y="2124074"/>
                </a:lnTo>
                <a:lnTo>
                  <a:pt x="7102983" y="2129434"/>
                </a:lnTo>
                <a:lnTo>
                  <a:pt x="7105281" y="2130526"/>
                </a:lnTo>
                <a:lnTo>
                  <a:pt x="7109040" y="2130526"/>
                </a:lnTo>
                <a:lnTo>
                  <a:pt x="7110514" y="2130107"/>
                </a:lnTo>
                <a:lnTo>
                  <a:pt x="7115136" y="2126868"/>
                </a:lnTo>
                <a:lnTo>
                  <a:pt x="7115949" y="2122271"/>
                </a:lnTo>
                <a:lnTo>
                  <a:pt x="7111263" y="2115629"/>
                </a:lnTo>
                <a:lnTo>
                  <a:pt x="7106691" y="2114829"/>
                </a:lnTo>
                <a:close/>
              </a:path>
              <a:path w="9752965" h="4354830" extrusionOk="0">
                <a:moveTo>
                  <a:pt x="6465798" y="2121992"/>
                </a:moveTo>
                <a:lnTo>
                  <a:pt x="6451396" y="2121992"/>
                </a:lnTo>
                <a:lnTo>
                  <a:pt x="6452552" y="2124862"/>
                </a:lnTo>
                <a:lnTo>
                  <a:pt x="6455283" y="2126602"/>
                </a:lnTo>
                <a:lnTo>
                  <a:pt x="6459118" y="2126602"/>
                </a:lnTo>
                <a:lnTo>
                  <a:pt x="6460058" y="2126424"/>
                </a:lnTo>
                <a:lnTo>
                  <a:pt x="6464744" y="2124519"/>
                </a:lnTo>
                <a:lnTo>
                  <a:pt x="6465798" y="2121992"/>
                </a:lnTo>
                <a:close/>
              </a:path>
              <a:path w="9752965" h="4354830" extrusionOk="0">
                <a:moveTo>
                  <a:pt x="6459181" y="2110905"/>
                </a:moveTo>
                <a:lnTo>
                  <a:pt x="6451650" y="2113953"/>
                </a:lnTo>
                <a:lnTo>
                  <a:pt x="6449860" y="2118258"/>
                </a:lnTo>
                <a:lnTo>
                  <a:pt x="6451396" y="2122017"/>
                </a:lnTo>
                <a:lnTo>
                  <a:pt x="6465798" y="2121992"/>
                </a:lnTo>
                <a:lnTo>
                  <a:pt x="6466535" y="2120226"/>
                </a:lnTo>
                <a:lnTo>
                  <a:pt x="6465023" y="2116454"/>
                </a:lnTo>
                <a:lnTo>
                  <a:pt x="6463474" y="2112695"/>
                </a:lnTo>
                <a:lnTo>
                  <a:pt x="6459181" y="2110905"/>
                </a:lnTo>
                <a:close/>
              </a:path>
              <a:path w="9752965" h="4354830" extrusionOk="0">
                <a:moveTo>
                  <a:pt x="5785116" y="2087829"/>
                </a:moveTo>
                <a:lnTo>
                  <a:pt x="5776988" y="2088108"/>
                </a:lnTo>
                <a:lnTo>
                  <a:pt x="5773801" y="2091524"/>
                </a:lnTo>
                <a:lnTo>
                  <a:pt x="5774080" y="2099538"/>
                </a:lnTo>
                <a:lnTo>
                  <a:pt x="5777357" y="2102688"/>
                </a:lnTo>
                <a:lnTo>
                  <a:pt x="5781548" y="2102688"/>
                </a:lnTo>
                <a:lnTo>
                  <a:pt x="5785612" y="2102535"/>
                </a:lnTo>
                <a:lnTo>
                  <a:pt x="5788787" y="2099144"/>
                </a:lnTo>
                <a:lnTo>
                  <a:pt x="5788520" y="2091016"/>
                </a:lnTo>
                <a:lnTo>
                  <a:pt x="5785116" y="2087829"/>
                </a:lnTo>
                <a:close/>
              </a:path>
              <a:path w="9752965" h="4354830" extrusionOk="0">
                <a:moveTo>
                  <a:pt x="7150887" y="2077796"/>
                </a:moveTo>
                <a:lnTo>
                  <a:pt x="7144994" y="2083396"/>
                </a:lnTo>
                <a:lnTo>
                  <a:pt x="7144880" y="2088070"/>
                </a:lnTo>
                <a:lnTo>
                  <a:pt x="7149134" y="2092515"/>
                </a:lnTo>
                <a:lnTo>
                  <a:pt x="7151077" y="2093277"/>
                </a:lnTo>
                <a:lnTo>
                  <a:pt x="7154849" y="2093277"/>
                </a:lnTo>
                <a:lnTo>
                  <a:pt x="7156665" y="2092591"/>
                </a:lnTo>
                <a:lnTo>
                  <a:pt x="7161022" y="2088451"/>
                </a:lnTo>
                <a:lnTo>
                  <a:pt x="7161136" y="2083790"/>
                </a:lnTo>
                <a:lnTo>
                  <a:pt x="7155535" y="2077910"/>
                </a:lnTo>
                <a:lnTo>
                  <a:pt x="7150887" y="2077796"/>
                </a:lnTo>
                <a:close/>
              </a:path>
              <a:path w="9752965" h="4354830" extrusionOk="0">
                <a:moveTo>
                  <a:pt x="6432321" y="2057971"/>
                </a:moveTo>
                <a:lnTo>
                  <a:pt x="6425311" y="2062086"/>
                </a:lnTo>
                <a:lnTo>
                  <a:pt x="6424129" y="2066569"/>
                </a:lnTo>
                <a:lnTo>
                  <a:pt x="6426187" y="2070074"/>
                </a:lnTo>
                <a:lnTo>
                  <a:pt x="6427533" y="2072436"/>
                </a:lnTo>
                <a:lnTo>
                  <a:pt x="6430010" y="2073732"/>
                </a:lnTo>
                <a:lnTo>
                  <a:pt x="6433794" y="2073732"/>
                </a:lnTo>
                <a:lnTo>
                  <a:pt x="6435077" y="2073414"/>
                </a:lnTo>
                <a:lnTo>
                  <a:pt x="6439750" y="2070671"/>
                </a:lnTo>
                <a:lnTo>
                  <a:pt x="6440944" y="2066188"/>
                </a:lnTo>
                <a:lnTo>
                  <a:pt x="6436829" y="2059177"/>
                </a:lnTo>
                <a:lnTo>
                  <a:pt x="6432321" y="2057971"/>
                </a:lnTo>
                <a:close/>
              </a:path>
              <a:path w="9752965" h="4354830" extrusionOk="0">
                <a:moveTo>
                  <a:pt x="7196048" y="2035543"/>
                </a:moveTo>
                <a:lnTo>
                  <a:pt x="7191413" y="2035644"/>
                </a:lnTo>
                <a:lnTo>
                  <a:pt x="7185786" y="2041524"/>
                </a:lnTo>
                <a:lnTo>
                  <a:pt x="7185888" y="2046198"/>
                </a:lnTo>
                <a:lnTo>
                  <a:pt x="7188847" y="2048992"/>
                </a:lnTo>
                <a:lnTo>
                  <a:pt x="7190257" y="2050364"/>
                </a:lnTo>
                <a:lnTo>
                  <a:pt x="7192098" y="2051049"/>
                </a:lnTo>
                <a:lnTo>
                  <a:pt x="7195858" y="2051049"/>
                </a:lnTo>
                <a:lnTo>
                  <a:pt x="7197788" y="2050275"/>
                </a:lnTo>
                <a:lnTo>
                  <a:pt x="7202043" y="2045804"/>
                </a:lnTo>
                <a:lnTo>
                  <a:pt x="7201928" y="2041169"/>
                </a:lnTo>
                <a:lnTo>
                  <a:pt x="7196048" y="2035543"/>
                </a:lnTo>
                <a:close/>
              </a:path>
              <a:path w="9752965" h="4354830" extrusionOk="0">
                <a:moveTo>
                  <a:pt x="5779554" y="2028812"/>
                </a:moveTo>
                <a:lnTo>
                  <a:pt x="5775896" y="2031720"/>
                </a:lnTo>
                <a:lnTo>
                  <a:pt x="5774956" y="2039772"/>
                </a:lnTo>
                <a:lnTo>
                  <a:pt x="5777839" y="2043429"/>
                </a:lnTo>
                <a:lnTo>
                  <a:pt x="5781878" y="2043899"/>
                </a:lnTo>
                <a:lnTo>
                  <a:pt x="5782462" y="2043950"/>
                </a:lnTo>
                <a:lnTo>
                  <a:pt x="5786424" y="2043950"/>
                </a:lnTo>
                <a:lnTo>
                  <a:pt x="5789599" y="2041194"/>
                </a:lnTo>
                <a:lnTo>
                  <a:pt x="5790501" y="2033409"/>
                </a:lnTo>
                <a:lnTo>
                  <a:pt x="5787618" y="2029752"/>
                </a:lnTo>
                <a:lnTo>
                  <a:pt x="5779554" y="2028812"/>
                </a:lnTo>
                <a:close/>
              </a:path>
              <a:path w="9752965" h="4354830" extrusionOk="0">
                <a:moveTo>
                  <a:pt x="6402641" y="2007247"/>
                </a:moveTo>
                <a:lnTo>
                  <a:pt x="6395605" y="2011298"/>
                </a:lnTo>
                <a:lnTo>
                  <a:pt x="6394361" y="2015807"/>
                </a:lnTo>
                <a:lnTo>
                  <a:pt x="6397764" y="2021687"/>
                </a:lnTo>
                <a:lnTo>
                  <a:pt x="6400241" y="2023008"/>
                </a:lnTo>
                <a:lnTo>
                  <a:pt x="6404025" y="2023008"/>
                </a:lnTo>
                <a:lnTo>
                  <a:pt x="6405295" y="2022716"/>
                </a:lnTo>
                <a:lnTo>
                  <a:pt x="6409956" y="2020023"/>
                </a:lnTo>
                <a:lnTo>
                  <a:pt x="6411175" y="2015528"/>
                </a:lnTo>
                <a:lnTo>
                  <a:pt x="6407137" y="2008466"/>
                </a:lnTo>
                <a:lnTo>
                  <a:pt x="6402641" y="2007247"/>
                </a:lnTo>
                <a:close/>
              </a:path>
              <a:path w="9752965" h="4354830" extrusionOk="0">
                <a:moveTo>
                  <a:pt x="7227531" y="1987626"/>
                </a:moveTo>
                <a:lnTo>
                  <a:pt x="7223099" y="1989073"/>
                </a:lnTo>
                <a:lnTo>
                  <a:pt x="7221283" y="1992706"/>
                </a:lnTo>
                <a:lnTo>
                  <a:pt x="7219442" y="1996325"/>
                </a:lnTo>
                <a:lnTo>
                  <a:pt x="7220902" y="2000758"/>
                </a:lnTo>
                <a:lnTo>
                  <a:pt x="7225601" y="2003132"/>
                </a:lnTo>
                <a:lnTo>
                  <a:pt x="7226744" y="2003386"/>
                </a:lnTo>
                <a:lnTo>
                  <a:pt x="7230541" y="2003386"/>
                </a:lnTo>
                <a:lnTo>
                  <a:pt x="7233132" y="2001901"/>
                </a:lnTo>
                <a:lnTo>
                  <a:pt x="7236256" y="1995703"/>
                </a:lnTo>
                <a:lnTo>
                  <a:pt x="7234796" y="1991271"/>
                </a:lnTo>
                <a:lnTo>
                  <a:pt x="7227531" y="1987626"/>
                </a:lnTo>
                <a:close/>
              </a:path>
              <a:path w="9752965" h="4354830" extrusionOk="0">
                <a:moveTo>
                  <a:pt x="5796280" y="1971433"/>
                </a:moveTo>
                <a:lnTo>
                  <a:pt x="5791974" y="1973237"/>
                </a:lnTo>
                <a:lnTo>
                  <a:pt x="5788863" y="1980730"/>
                </a:lnTo>
                <a:lnTo>
                  <a:pt x="5790653" y="1985035"/>
                </a:lnTo>
                <a:lnTo>
                  <a:pt x="5795314" y="1986978"/>
                </a:lnTo>
                <a:lnTo>
                  <a:pt x="5796280" y="1987156"/>
                </a:lnTo>
                <a:lnTo>
                  <a:pt x="5800102" y="1987156"/>
                </a:lnTo>
                <a:lnTo>
                  <a:pt x="5802845" y="1985441"/>
                </a:lnTo>
                <a:lnTo>
                  <a:pt x="5805576" y="1978850"/>
                </a:lnTo>
                <a:lnTo>
                  <a:pt x="5803785" y="1974557"/>
                </a:lnTo>
                <a:lnTo>
                  <a:pt x="5796280" y="1971433"/>
                </a:lnTo>
                <a:close/>
              </a:path>
              <a:path w="9752965" h="4354830" extrusionOk="0">
                <a:moveTo>
                  <a:pt x="6360706" y="1967826"/>
                </a:moveTo>
                <a:lnTo>
                  <a:pt x="6356210" y="1969020"/>
                </a:lnTo>
                <a:lnTo>
                  <a:pt x="6352108" y="1976031"/>
                </a:lnTo>
                <a:lnTo>
                  <a:pt x="6353302" y="1980526"/>
                </a:lnTo>
                <a:lnTo>
                  <a:pt x="6357975" y="1983257"/>
                </a:lnTo>
                <a:lnTo>
                  <a:pt x="6359258" y="1983574"/>
                </a:lnTo>
                <a:lnTo>
                  <a:pt x="6363042" y="1983574"/>
                </a:lnTo>
                <a:lnTo>
                  <a:pt x="6365494" y="1982279"/>
                </a:lnTo>
                <a:lnTo>
                  <a:pt x="6368923" y="1976424"/>
                </a:lnTo>
                <a:lnTo>
                  <a:pt x="6367716" y="1971928"/>
                </a:lnTo>
                <a:lnTo>
                  <a:pt x="6360706" y="1967826"/>
                </a:lnTo>
                <a:close/>
              </a:path>
              <a:path w="9752965" h="4354830" extrusionOk="0">
                <a:moveTo>
                  <a:pt x="6307721" y="1940915"/>
                </a:moveTo>
                <a:lnTo>
                  <a:pt x="6303314" y="1942477"/>
                </a:lnTo>
                <a:lnTo>
                  <a:pt x="6299822" y="1949818"/>
                </a:lnTo>
                <a:lnTo>
                  <a:pt x="6301384" y="1954199"/>
                </a:lnTo>
                <a:lnTo>
                  <a:pt x="6306070" y="1956447"/>
                </a:lnTo>
                <a:lnTo>
                  <a:pt x="6307137" y="1956676"/>
                </a:lnTo>
                <a:lnTo>
                  <a:pt x="6310947" y="1956676"/>
                </a:lnTo>
                <a:lnTo>
                  <a:pt x="6313601" y="1955114"/>
                </a:lnTo>
                <a:lnTo>
                  <a:pt x="6316586" y="1948814"/>
                </a:lnTo>
                <a:lnTo>
                  <a:pt x="6315049" y="1944420"/>
                </a:lnTo>
                <a:lnTo>
                  <a:pt x="6307721" y="1940915"/>
                </a:lnTo>
                <a:close/>
              </a:path>
              <a:path w="9752965" h="4354830" extrusionOk="0">
                <a:moveTo>
                  <a:pt x="7251484" y="1934184"/>
                </a:moveTo>
                <a:lnTo>
                  <a:pt x="7247153" y="1935937"/>
                </a:lnTo>
                <a:lnTo>
                  <a:pt x="7243991" y="1943442"/>
                </a:lnTo>
                <a:lnTo>
                  <a:pt x="7245769" y="1947735"/>
                </a:lnTo>
                <a:lnTo>
                  <a:pt x="7249515" y="1949322"/>
                </a:lnTo>
                <a:lnTo>
                  <a:pt x="7250430" y="1949729"/>
                </a:lnTo>
                <a:lnTo>
                  <a:pt x="7251420" y="1949894"/>
                </a:lnTo>
                <a:lnTo>
                  <a:pt x="7255217" y="1949894"/>
                </a:lnTo>
                <a:lnTo>
                  <a:pt x="7257961" y="1948205"/>
                </a:lnTo>
                <a:lnTo>
                  <a:pt x="7260717" y="1941639"/>
                </a:lnTo>
                <a:lnTo>
                  <a:pt x="7258964" y="1937346"/>
                </a:lnTo>
                <a:lnTo>
                  <a:pt x="7251484" y="1934184"/>
                </a:lnTo>
                <a:close/>
              </a:path>
              <a:path w="9752965" h="4354830" extrusionOk="0">
                <a:moveTo>
                  <a:pt x="5825439" y="1919731"/>
                </a:moveTo>
                <a:lnTo>
                  <a:pt x="5820930" y="1920874"/>
                </a:lnTo>
                <a:lnTo>
                  <a:pt x="5818886" y="1924392"/>
                </a:lnTo>
                <a:lnTo>
                  <a:pt x="5816803" y="1927872"/>
                </a:lnTo>
                <a:lnTo>
                  <a:pt x="5817958" y="1932381"/>
                </a:lnTo>
                <a:lnTo>
                  <a:pt x="5821438" y="1934464"/>
                </a:lnTo>
                <a:lnTo>
                  <a:pt x="5822619" y="1935149"/>
                </a:lnTo>
                <a:lnTo>
                  <a:pt x="5823902" y="1935492"/>
                </a:lnTo>
                <a:lnTo>
                  <a:pt x="5827687" y="1935492"/>
                </a:lnTo>
                <a:lnTo>
                  <a:pt x="5830150" y="1934184"/>
                </a:lnTo>
                <a:lnTo>
                  <a:pt x="5833592" y="1928393"/>
                </a:lnTo>
                <a:lnTo>
                  <a:pt x="5832436" y="1923859"/>
                </a:lnTo>
                <a:lnTo>
                  <a:pt x="5825439" y="1919731"/>
                </a:lnTo>
                <a:close/>
              </a:path>
              <a:path w="9752965" h="4354830" extrusionOk="0">
                <a:moveTo>
                  <a:pt x="6254318" y="1916023"/>
                </a:moveTo>
                <a:lnTo>
                  <a:pt x="6249936" y="1917636"/>
                </a:lnTo>
                <a:lnTo>
                  <a:pt x="6248222" y="1921306"/>
                </a:lnTo>
                <a:lnTo>
                  <a:pt x="6246520" y="1925015"/>
                </a:lnTo>
                <a:lnTo>
                  <a:pt x="6248120" y="1929371"/>
                </a:lnTo>
                <a:lnTo>
                  <a:pt x="6252806" y="1931555"/>
                </a:lnTo>
                <a:lnTo>
                  <a:pt x="6253848" y="1931758"/>
                </a:lnTo>
                <a:lnTo>
                  <a:pt x="6257683" y="1931758"/>
                </a:lnTo>
                <a:lnTo>
                  <a:pt x="6260338" y="1930209"/>
                </a:lnTo>
                <a:lnTo>
                  <a:pt x="6261569" y="1927504"/>
                </a:lnTo>
                <a:lnTo>
                  <a:pt x="6263284" y="1923834"/>
                </a:lnTo>
                <a:lnTo>
                  <a:pt x="6261684" y="1919452"/>
                </a:lnTo>
                <a:lnTo>
                  <a:pt x="6254318" y="1916023"/>
                </a:lnTo>
                <a:close/>
              </a:path>
              <a:path w="9752965" h="4354830" extrusionOk="0">
                <a:moveTo>
                  <a:pt x="6201270" y="1890877"/>
                </a:moveTo>
                <a:lnTo>
                  <a:pt x="6196863" y="1892401"/>
                </a:lnTo>
                <a:lnTo>
                  <a:pt x="6195110" y="1896059"/>
                </a:lnTo>
                <a:lnTo>
                  <a:pt x="6193307" y="1899716"/>
                </a:lnTo>
                <a:lnTo>
                  <a:pt x="6194856" y="1904123"/>
                </a:lnTo>
                <a:lnTo>
                  <a:pt x="6199543" y="1906384"/>
                </a:lnTo>
                <a:lnTo>
                  <a:pt x="6200622" y="1906612"/>
                </a:lnTo>
                <a:lnTo>
                  <a:pt x="6204432" y="1906612"/>
                </a:lnTo>
                <a:lnTo>
                  <a:pt x="6207061" y="1905101"/>
                </a:lnTo>
                <a:lnTo>
                  <a:pt x="6210096" y="1898840"/>
                </a:lnTo>
                <a:lnTo>
                  <a:pt x="6208585" y="1894433"/>
                </a:lnTo>
                <a:lnTo>
                  <a:pt x="6201270" y="1890877"/>
                </a:lnTo>
                <a:close/>
              </a:path>
              <a:path w="9752965" h="4354830" extrusionOk="0">
                <a:moveTo>
                  <a:pt x="7272604" y="1879485"/>
                </a:moveTo>
                <a:lnTo>
                  <a:pt x="7268375" y="1881428"/>
                </a:lnTo>
                <a:lnTo>
                  <a:pt x="7265568" y="1889061"/>
                </a:lnTo>
                <a:lnTo>
                  <a:pt x="7267511" y="1893303"/>
                </a:lnTo>
                <a:lnTo>
                  <a:pt x="7271346" y="1894687"/>
                </a:lnTo>
                <a:lnTo>
                  <a:pt x="7272172" y="1895005"/>
                </a:lnTo>
                <a:lnTo>
                  <a:pt x="7273036" y="1895157"/>
                </a:lnTo>
                <a:lnTo>
                  <a:pt x="7276858" y="1895157"/>
                </a:lnTo>
                <a:lnTo>
                  <a:pt x="7279682" y="1893303"/>
                </a:lnTo>
                <a:lnTo>
                  <a:pt x="7280770" y="1890318"/>
                </a:lnTo>
                <a:lnTo>
                  <a:pt x="7282192" y="1886521"/>
                </a:lnTo>
                <a:lnTo>
                  <a:pt x="7280236" y="1882279"/>
                </a:lnTo>
                <a:lnTo>
                  <a:pt x="7272604" y="1879485"/>
                </a:lnTo>
                <a:close/>
              </a:path>
              <a:path w="9752965" h="4354830" extrusionOk="0">
                <a:moveTo>
                  <a:pt x="5855538" y="1869173"/>
                </a:moveTo>
                <a:lnTo>
                  <a:pt x="5851017" y="1870328"/>
                </a:lnTo>
                <a:lnTo>
                  <a:pt x="5846876" y="1877301"/>
                </a:lnTo>
                <a:lnTo>
                  <a:pt x="5848007" y="1881809"/>
                </a:lnTo>
                <a:lnTo>
                  <a:pt x="5852693" y="1884591"/>
                </a:lnTo>
                <a:lnTo>
                  <a:pt x="5853963" y="1884933"/>
                </a:lnTo>
                <a:lnTo>
                  <a:pt x="5857773" y="1884933"/>
                </a:lnTo>
                <a:lnTo>
                  <a:pt x="5860211" y="1883651"/>
                </a:lnTo>
                <a:lnTo>
                  <a:pt x="5863653" y="1877834"/>
                </a:lnTo>
                <a:lnTo>
                  <a:pt x="5862523" y="1873326"/>
                </a:lnTo>
                <a:lnTo>
                  <a:pt x="5855538" y="1869173"/>
                </a:lnTo>
                <a:close/>
              </a:path>
              <a:path w="9752965" h="4354830" extrusionOk="0">
                <a:moveTo>
                  <a:pt x="6151359" y="1862264"/>
                </a:moveTo>
                <a:lnTo>
                  <a:pt x="6146787" y="1863064"/>
                </a:lnTo>
                <a:lnTo>
                  <a:pt x="6144425" y="1866379"/>
                </a:lnTo>
                <a:lnTo>
                  <a:pt x="6142101" y="1869706"/>
                </a:lnTo>
                <a:lnTo>
                  <a:pt x="6142888" y="1874291"/>
                </a:lnTo>
                <a:lnTo>
                  <a:pt x="6147485" y="1877542"/>
                </a:lnTo>
                <a:lnTo>
                  <a:pt x="6148959" y="1877987"/>
                </a:lnTo>
                <a:lnTo>
                  <a:pt x="6152743" y="1877987"/>
                </a:lnTo>
                <a:lnTo>
                  <a:pt x="6155016" y="1876894"/>
                </a:lnTo>
                <a:lnTo>
                  <a:pt x="6158801" y="1871548"/>
                </a:lnTo>
                <a:lnTo>
                  <a:pt x="6158014" y="1866950"/>
                </a:lnTo>
                <a:lnTo>
                  <a:pt x="6151359" y="1862264"/>
                </a:lnTo>
                <a:close/>
              </a:path>
              <a:path w="9752965" h="4354830" extrusionOk="0">
                <a:moveTo>
                  <a:pt x="7291641" y="1823973"/>
                </a:moveTo>
                <a:lnTo>
                  <a:pt x="7287475" y="1826069"/>
                </a:lnTo>
                <a:lnTo>
                  <a:pt x="7284948" y="1833791"/>
                </a:lnTo>
                <a:lnTo>
                  <a:pt x="7287044" y="1837956"/>
                </a:lnTo>
                <a:lnTo>
                  <a:pt x="7291666" y="1839455"/>
                </a:lnTo>
                <a:lnTo>
                  <a:pt x="7292428" y="1839582"/>
                </a:lnTo>
                <a:lnTo>
                  <a:pt x="7296302" y="1839582"/>
                </a:lnTo>
                <a:lnTo>
                  <a:pt x="7299159" y="1837613"/>
                </a:lnTo>
                <a:lnTo>
                  <a:pt x="7301458" y="1830666"/>
                </a:lnTo>
                <a:lnTo>
                  <a:pt x="7299363" y="1826488"/>
                </a:lnTo>
                <a:lnTo>
                  <a:pt x="7291641" y="1823973"/>
                </a:lnTo>
                <a:close/>
              </a:path>
              <a:path w="9752965" h="4354830" extrusionOk="0">
                <a:moveTo>
                  <a:pt x="6104255" y="1823758"/>
                </a:moveTo>
                <a:lnTo>
                  <a:pt x="6098324" y="1829320"/>
                </a:lnTo>
                <a:lnTo>
                  <a:pt x="6098171" y="1833956"/>
                </a:lnTo>
                <a:lnTo>
                  <a:pt x="6102388" y="1838464"/>
                </a:lnTo>
                <a:lnTo>
                  <a:pt x="6104356" y="1839264"/>
                </a:lnTo>
                <a:lnTo>
                  <a:pt x="6108115" y="1839264"/>
                </a:lnTo>
                <a:lnTo>
                  <a:pt x="6109944" y="1838591"/>
                </a:lnTo>
                <a:lnTo>
                  <a:pt x="6111354" y="1837245"/>
                </a:lnTo>
                <a:lnTo>
                  <a:pt x="6114313" y="1834489"/>
                </a:lnTo>
                <a:lnTo>
                  <a:pt x="6114465" y="1829828"/>
                </a:lnTo>
                <a:lnTo>
                  <a:pt x="6108890" y="1823910"/>
                </a:lnTo>
                <a:lnTo>
                  <a:pt x="6104255" y="1823758"/>
                </a:lnTo>
                <a:close/>
              </a:path>
              <a:path w="9752965" h="4354830" extrusionOk="0">
                <a:moveTo>
                  <a:pt x="5881700" y="1817154"/>
                </a:moveTo>
                <a:lnTo>
                  <a:pt x="5877382" y="1818855"/>
                </a:lnTo>
                <a:lnTo>
                  <a:pt x="5874181" y="1826323"/>
                </a:lnTo>
                <a:lnTo>
                  <a:pt x="5875896" y="1830666"/>
                </a:lnTo>
                <a:lnTo>
                  <a:pt x="5880569" y="1832673"/>
                </a:lnTo>
                <a:lnTo>
                  <a:pt x="5881560" y="1832864"/>
                </a:lnTo>
                <a:lnTo>
                  <a:pt x="5885383" y="1832864"/>
                </a:lnTo>
                <a:lnTo>
                  <a:pt x="5888101" y="1831200"/>
                </a:lnTo>
                <a:lnTo>
                  <a:pt x="5890907" y="1824672"/>
                </a:lnTo>
                <a:lnTo>
                  <a:pt x="5889167" y="1820354"/>
                </a:lnTo>
                <a:lnTo>
                  <a:pt x="5881700" y="1817154"/>
                </a:lnTo>
                <a:close/>
              </a:path>
              <a:path w="9752965" h="4354830" extrusionOk="0">
                <a:moveTo>
                  <a:pt x="9752492" y="1804130"/>
                </a:moveTo>
                <a:lnTo>
                  <a:pt x="9751136" y="1804771"/>
                </a:lnTo>
                <a:lnTo>
                  <a:pt x="9748380" y="1812404"/>
                </a:lnTo>
                <a:lnTo>
                  <a:pt x="9750348" y="1816620"/>
                </a:lnTo>
                <a:lnTo>
                  <a:pt x="9752492" y="1817394"/>
                </a:lnTo>
                <a:lnTo>
                  <a:pt x="9752492" y="1804130"/>
                </a:lnTo>
                <a:close/>
              </a:path>
              <a:path w="9752965" h="4354830" extrusionOk="0">
                <a:moveTo>
                  <a:pt x="9469208" y="1785658"/>
                </a:moveTo>
                <a:lnTo>
                  <a:pt x="9465627" y="1788617"/>
                </a:lnTo>
                <a:lnTo>
                  <a:pt x="9464878" y="1796732"/>
                </a:lnTo>
                <a:lnTo>
                  <a:pt x="9467862" y="1800301"/>
                </a:lnTo>
                <a:lnTo>
                  <a:pt x="9472358" y="1800707"/>
                </a:lnTo>
                <a:lnTo>
                  <a:pt x="9476333" y="1800707"/>
                </a:lnTo>
                <a:lnTo>
                  <a:pt x="9479559" y="1797837"/>
                </a:lnTo>
                <a:lnTo>
                  <a:pt x="9480270" y="1789963"/>
                </a:lnTo>
                <a:lnTo>
                  <a:pt x="9477298" y="1786394"/>
                </a:lnTo>
                <a:lnTo>
                  <a:pt x="9469208" y="1785658"/>
                </a:lnTo>
                <a:close/>
              </a:path>
              <a:path w="9752965" h="4354830" extrusionOk="0">
                <a:moveTo>
                  <a:pt x="9698596" y="1784921"/>
                </a:moveTo>
                <a:lnTo>
                  <a:pt x="9694595" y="1787296"/>
                </a:lnTo>
                <a:lnTo>
                  <a:pt x="9692589" y="1795170"/>
                </a:lnTo>
                <a:lnTo>
                  <a:pt x="9694989" y="1799183"/>
                </a:lnTo>
                <a:lnTo>
                  <a:pt x="9699536" y="1800339"/>
                </a:lnTo>
                <a:lnTo>
                  <a:pt x="9700145" y="1800402"/>
                </a:lnTo>
                <a:lnTo>
                  <a:pt x="9704006" y="1800402"/>
                </a:lnTo>
                <a:lnTo>
                  <a:pt x="9707003" y="1798180"/>
                </a:lnTo>
                <a:lnTo>
                  <a:pt x="9708870" y="1790928"/>
                </a:lnTo>
                <a:lnTo>
                  <a:pt x="9706495" y="1786915"/>
                </a:lnTo>
                <a:lnTo>
                  <a:pt x="9698596" y="1784921"/>
                </a:lnTo>
                <a:close/>
              </a:path>
              <a:path w="9752965" h="4354830" extrusionOk="0">
                <a:moveTo>
                  <a:pt x="9582010" y="1781987"/>
                </a:moveTo>
                <a:lnTo>
                  <a:pt x="9578086" y="1784477"/>
                </a:lnTo>
                <a:lnTo>
                  <a:pt x="9577158" y="1788426"/>
                </a:lnTo>
                <a:lnTo>
                  <a:pt x="9576257" y="1792389"/>
                </a:lnTo>
                <a:lnTo>
                  <a:pt x="9578746" y="1796338"/>
                </a:lnTo>
                <a:lnTo>
                  <a:pt x="9583254" y="1797367"/>
                </a:lnTo>
                <a:lnTo>
                  <a:pt x="9583813" y="1797430"/>
                </a:lnTo>
                <a:lnTo>
                  <a:pt x="9587699" y="1797430"/>
                </a:lnTo>
                <a:lnTo>
                  <a:pt x="9590722" y="1795119"/>
                </a:lnTo>
                <a:lnTo>
                  <a:pt x="9592411" y="1787753"/>
                </a:lnTo>
                <a:lnTo>
                  <a:pt x="9589947" y="1783791"/>
                </a:lnTo>
                <a:lnTo>
                  <a:pt x="9582010" y="1781987"/>
                </a:lnTo>
                <a:close/>
              </a:path>
              <a:path w="9752965" h="4354830" extrusionOk="0">
                <a:moveTo>
                  <a:pt x="6068796" y="1777631"/>
                </a:moveTo>
                <a:lnTo>
                  <a:pt x="6062116" y="1782229"/>
                </a:lnTo>
                <a:lnTo>
                  <a:pt x="6061265" y="1786826"/>
                </a:lnTo>
                <a:lnTo>
                  <a:pt x="6065012" y="1792236"/>
                </a:lnTo>
                <a:lnTo>
                  <a:pt x="6067298" y="1793341"/>
                </a:lnTo>
                <a:lnTo>
                  <a:pt x="6071082" y="1793341"/>
                </a:lnTo>
                <a:lnTo>
                  <a:pt x="6072530" y="1792922"/>
                </a:lnTo>
                <a:lnTo>
                  <a:pt x="6073825" y="1792046"/>
                </a:lnTo>
                <a:lnTo>
                  <a:pt x="6077153" y="1789734"/>
                </a:lnTo>
                <a:lnTo>
                  <a:pt x="6077991" y="1785137"/>
                </a:lnTo>
                <a:lnTo>
                  <a:pt x="6075705" y="1781797"/>
                </a:lnTo>
                <a:lnTo>
                  <a:pt x="6073368" y="1778469"/>
                </a:lnTo>
                <a:lnTo>
                  <a:pt x="6068796" y="1777631"/>
                </a:lnTo>
                <a:close/>
              </a:path>
              <a:path w="9752965" h="4354830" extrusionOk="0">
                <a:moveTo>
                  <a:pt x="9646640" y="1777936"/>
                </a:moveTo>
                <a:lnTo>
                  <a:pt x="9638512" y="1777974"/>
                </a:lnTo>
                <a:lnTo>
                  <a:pt x="9635323" y="1781200"/>
                </a:lnTo>
                <a:lnTo>
                  <a:pt x="9635286" y="1789391"/>
                </a:lnTo>
                <a:lnTo>
                  <a:pt x="9638576" y="1792668"/>
                </a:lnTo>
                <a:lnTo>
                  <a:pt x="9642665" y="1792668"/>
                </a:lnTo>
                <a:lnTo>
                  <a:pt x="9646729" y="1792643"/>
                </a:lnTo>
                <a:lnTo>
                  <a:pt x="9649930" y="1789391"/>
                </a:lnTo>
                <a:lnTo>
                  <a:pt x="9649955" y="1781200"/>
                </a:lnTo>
                <a:lnTo>
                  <a:pt x="9646640" y="1777936"/>
                </a:lnTo>
                <a:close/>
              </a:path>
              <a:path w="9752965" h="4354830" extrusionOk="0">
                <a:moveTo>
                  <a:pt x="9530270" y="1768652"/>
                </a:moveTo>
                <a:lnTo>
                  <a:pt x="9522485" y="1770976"/>
                </a:lnTo>
                <a:lnTo>
                  <a:pt x="9520275" y="1775078"/>
                </a:lnTo>
                <a:lnTo>
                  <a:pt x="9521456" y="1778977"/>
                </a:lnTo>
                <a:lnTo>
                  <a:pt x="9522396" y="1782165"/>
                </a:lnTo>
                <a:lnTo>
                  <a:pt x="9525330" y="1784235"/>
                </a:lnTo>
                <a:lnTo>
                  <a:pt x="9529178" y="1784235"/>
                </a:lnTo>
                <a:lnTo>
                  <a:pt x="9529902" y="1784134"/>
                </a:lnTo>
                <a:lnTo>
                  <a:pt x="9534499" y="1782737"/>
                </a:lnTo>
                <a:lnTo>
                  <a:pt x="9536696" y="1778634"/>
                </a:lnTo>
                <a:lnTo>
                  <a:pt x="9535553" y="1774761"/>
                </a:lnTo>
                <a:lnTo>
                  <a:pt x="9534372" y="1770875"/>
                </a:lnTo>
                <a:lnTo>
                  <a:pt x="9530270" y="1768652"/>
                </a:lnTo>
                <a:close/>
              </a:path>
              <a:path w="9752965" h="4354830" extrusionOk="0">
                <a:moveTo>
                  <a:pt x="9414662" y="1768335"/>
                </a:moveTo>
                <a:lnTo>
                  <a:pt x="9410496" y="1770443"/>
                </a:lnTo>
                <a:lnTo>
                  <a:pt x="9407994" y="1778190"/>
                </a:lnTo>
                <a:lnTo>
                  <a:pt x="9410103" y="1782330"/>
                </a:lnTo>
                <a:lnTo>
                  <a:pt x="9413976" y="1783600"/>
                </a:lnTo>
                <a:lnTo>
                  <a:pt x="9414725" y="1783829"/>
                </a:lnTo>
                <a:lnTo>
                  <a:pt x="9415500" y="1783956"/>
                </a:lnTo>
                <a:lnTo>
                  <a:pt x="9419348" y="1783956"/>
                </a:lnTo>
                <a:lnTo>
                  <a:pt x="9422231" y="1781975"/>
                </a:lnTo>
                <a:lnTo>
                  <a:pt x="9424504" y="1775002"/>
                </a:lnTo>
                <a:lnTo>
                  <a:pt x="9422384" y="1770849"/>
                </a:lnTo>
                <a:lnTo>
                  <a:pt x="9414662" y="1768335"/>
                </a:lnTo>
                <a:close/>
              </a:path>
              <a:path w="9752965" h="4354830" extrusionOk="0">
                <a:moveTo>
                  <a:pt x="7308811" y="1767839"/>
                </a:moveTo>
                <a:lnTo>
                  <a:pt x="7304722" y="1770062"/>
                </a:lnTo>
                <a:lnTo>
                  <a:pt x="7303520" y="1774215"/>
                </a:lnTo>
                <a:lnTo>
                  <a:pt x="7302436" y="1777860"/>
                </a:lnTo>
                <a:lnTo>
                  <a:pt x="7304684" y="1781949"/>
                </a:lnTo>
                <a:lnTo>
                  <a:pt x="7309256" y="1783295"/>
                </a:lnTo>
                <a:lnTo>
                  <a:pt x="7309967" y="1783410"/>
                </a:lnTo>
                <a:lnTo>
                  <a:pt x="7313841" y="1783410"/>
                </a:lnTo>
                <a:lnTo>
                  <a:pt x="7316762" y="1781302"/>
                </a:lnTo>
                <a:lnTo>
                  <a:pt x="7318832" y="1774215"/>
                </a:lnTo>
                <a:lnTo>
                  <a:pt x="7316609" y="1770126"/>
                </a:lnTo>
                <a:lnTo>
                  <a:pt x="7308811" y="1767839"/>
                </a:lnTo>
                <a:close/>
              </a:path>
              <a:path w="9752965" h="4354830" extrusionOk="0">
                <a:moveTo>
                  <a:pt x="5900801" y="1761997"/>
                </a:moveTo>
                <a:lnTo>
                  <a:pt x="5896698" y="1764182"/>
                </a:lnTo>
                <a:lnTo>
                  <a:pt x="5894349" y="1771967"/>
                </a:lnTo>
                <a:lnTo>
                  <a:pt x="5896521" y="1776069"/>
                </a:lnTo>
                <a:lnTo>
                  <a:pt x="5900420" y="1777237"/>
                </a:lnTo>
                <a:lnTo>
                  <a:pt x="5901118" y="1777466"/>
                </a:lnTo>
                <a:lnTo>
                  <a:pt x="5901855" y="1777568"/>
                </a:lnTo>
                <a:lnTo>
                  <a:pt x="5905715" y="1777568"/>
                </a:lnTo>
                <a:lnTo>
                  <a:pt x="5908624" y="1775510"/>
                </a:lnTo>
                <a:lnTo>
                  <a:pt x="5910783" y="1768462"/>
                </a:lnTo>
                <a:lnTo>
                  <a:pt x="5908586" y="1764347"/>
                </a:lnTo>
                <a:lnTo>
                  <a:pt x="5900801" y="1761997"/>
                </a:lnTo>
                <a:close/>
              </a:path>
              <a:path w="9752965" h="4354830" extrusionOk="0">
                <a:moveTo>
                  <a:pt x="9360801" y="1747202"/>
                </a:moveTo>
                <a:lnTo>
                  <a:pt x="9356407" y="1748777"/>
                </a:lnTo>
                <a:lnTo>
                  <a:pt x="9354705" y="1752460"/>
                </a:lnTo>
                <a:lnTo>
                  <a:pt x="9352965" y="1756143"/>
                </a:lnTo>
                <a:lnTo>
                  <a:pt x="9354553" y="1760524"/>
                </a:lnTo>
                <a:lnTo>
                  <a:pt x="9359252" y="1762709"/>
                </a:lnTo>
                <a:lnTo>
                  <a:pt x="9360306" y="1762937"/>
                </a:lnTo>
                <a:lnTo>
                  <a:pt x="9364129" y="1762937"/>
                </a:lnTo>
                <a:lnTo>
                  <a:pt x="9366783" y="1761350"/>
                </a:lnTo>
                <a:lnTo>
                  <a:pt x="9369755" y="1755000"/>
                </a:lnTo>
                <a:lnTo>
                  <a:pt x="9368155" y="1750644"/>
                </a:lnTo>
                <a:lnTo>
                  <a:pt x="9360801" y="1747202"/>
                </a:lnTo>
                <a:close/>
              </a:path>
              <a:path w="9752965" h="4354830" extrusionOk="0">
                <a:moveTo>
                  <a:pt x="6037046" y="1727847"/>
                </a:moveTo>
                <a:lnTo>
                  <a:pt x="6030734" y="1732965"/>
                </a:lnTo>
                <a:lnTo>
                  <a:pt x="6030239" y="1737601"/>
                </a:lnTo>
                <a:lnTo>
                  <a:pt x="6034265" y="1742554"/>
                </a:lnTo>
                <a:lnTo>
                  <a:pt x="6036373" y="1743481"/>
                </a:lnTo>
                <a:lnTo>
                  <a:pt x="6040158" y="1743481"/>
                </a:lnTo>
                <a:lnTo>
                  <a:pt x="6041783" y="1742947"/>
                </a:lnTo>
                <a:lnTo>
                  <a:pt x="6043155" y="1741855"/>
                </a:lnTo>
                <a:lnTo>
                  <a:pt x="6046304" y="1739290"/>
                </a:lnTo>
                <a:lnTo>
                  <a:pt x="6046787" y="1734667"/>
                </a:lnTo>
                <a:lnTo>
                  <a:pt x="6041682" y="1728342"/>
                </a:lnTo>
                <a:lnTo>
                  <a:pt x="6037046" y="1727847"/>
                </a:lnTo>
                <a:close/>
              </a:path>
              <a:path w="9752965" h="4354830" extrusionOk="0">
                <a:moveTo>
                  <a:pt x="9312859" y="1716646"/>
                </a:moveTo>
                <a:lnTo>
                  <a:pt x="9308236" y="1717116"/>
                </a:lnTo>
                <a:lnTo>
                  <a:pt x="9303105" y="1723428"/>
                </a:lnTo>
                <a:lnTo>
                  <a:pt x="9303600" y="1728063"/>
                </a:lnTo>
                <a:lnTo>
                  <a:pt x="9308109" y="1731721"/>
                </a:lnTo>
                <a:lnTo>
                  <a:pt x="9309735" y="1732254"/>
                </a:lnTo>
                <a:lnTo>
                  <a:pt x="9313519" y="1732254"/>
                </a:lnTo>
                <a:lnTo>
                  <a:pt x="9315640" y="1731327"/>
                </a:lnTo>
                <a:lnTo>
                  <a:pt x="9319653" y="1726399"/>
                </a:lnTo>
                <a:lnTo>
                  <a:pt x="9319158" y="1721751"/>
                </a:lnTo>
                <a:lnTo>
                  <a:pt x="9316021" y="1719186"/>
                </a:lnTo>
                <a:lnTo>
                  <a:pt x="9312859" y="1716646"/>
                </a:lnTo>
                <a:close/>
              </a:path>
              <a:path w="9752965" h="4354830" extrusionOk="0">
                <a:moveTo>
                  <a:pt x="7324267" y="1711185"/>
                </a:moveTo>
                <a:lnTo>
                  <a:pt x="7320254" y="1713560"/>
                </a:lnTo>
                <a:lnTo>
                  <a:pt x="7318197" y="1721408"/>
                </a:lnTo>
                <a:lnTo>
                  <a:pt x="7320546" y="1725434"/>
                </a:lnTo>
                <a:lnTo>
                  <a:pt x="7325106" y="1726628"/>
                </a:lnTo>
                <a:lnTo>
                  <a:pt x="7325728" y="1726691"/>
                </a:lnTo>
                <a:lnTo>
                  <a:pt x="7329614" y="1726691"/>
                </a:lnTo>
                <a:lnTo>
                  <a:pt x="7332611" y="1724520"/>
                </a:lnTo>
                <a:lnTo>
                  <a:pt x="7334491" y="1717268"/>
                </a:lnTo>
                <a:lnTo>
                  <a:pt x="7332141" y="1713242"/>
                </a:lnTo>
                <a:lnTo>
                  <a:pt x="7324267" y="1711185"/>
                </a:lnTo>
                <a:close/>
              </a:path>
              <a:path w="9752965" h="4354830" extrusionOk="0">
                <a:moveTo>
                  <a:pt x="5914377" y="1705165"/>
                </a:moveTo>
                <a:lnTo>
                  <a:pt x="5910491" y="1707743"/>
                </a:lnTo>
                <a:lnTo>
                  <a:pt x="5908903" y="1715706"/>
                </a:lnTo>
                <a:lnTo>
                  <a:pt x="5911469" y="1719592"/>
                </a:lnTo>
                <a:lnTo>
                  <a:pt x="5915469" y="1720380"/>
                </a:lnTo>
                <a:lnTo>
                  <a:pt x="5916434" y="1720532"/>
                </a:lnTo>
                <a:lnTo>
                  <a:pt x="5920346" y="1720532"/>
                </a:lnTo>
                <a:lnTo>
                  <a:pt x="5923419" y="1718119"/>
                </a:lnTo>
                <a:lnTo>
                  <a:pt x="5924918" y="1710639"/>
                </a:lnTo>
                <a:lnTo>
                  <a:pt x="5922340" y="1706740"/>
                </a:lnTo>
                <a:lnTo>
                  <a:pt x="5914377" y="1705165"/>
                </a:lnTo>
                <a:close/>
              </a:path>
              <a:path w="9752965" h="4354830" extrusionOk="0">
                <a:moveTo>
                  <a:pt x="5995644" y="1689417"/>
                </a:moveTo>
                <a:lnTo>
                  <a:pt x="5990996" y="1689976"/>
                </a:lnTo>
                <a:lnTo>
                  <a:pt x="5985992" y="1696377"/>
                </a:lnTo>
                <a:lnTo>
                  <a:pt x="5986551" y="1701012"/>
                </a:lnTo>
                <a:lnTo>
                  <a:pt x="5991085" y="1704555"/>
                </a:lnTo>
                <a:lnTo>
                  <a:pt x="5992685" y="1705076"/>
                </a:lnTo>
                <a:lnTo>
                  <a:pt x="5996444" y="1705076"/>
                </a:lnTo>
                <a:lnTo>
                  <a:pt x="5998616" y="1704111"/>
                </a:lnTo>
                <a:lnTo>
                  <a:pt x="6002591" y="1699069"/>
                </a:lnTo>
                <a:lnTo>
                  <a:pt x="6002032" y="1694446"/>
                </a:lnTo>
                <a:lnTo>
                  <a:pt x="5998819" y="1691944"/>
                </a:lnTo>
                <a:lnTo>
                  <a:pt x="5995644" y="1689417"/>
                </a:lnTo>
                <a:close/>
              </a:path>
              <a:path w="9752965" h="4354830" extrusionOk="0">
                <a:moveTo>
                  <a:pt x="9270580" y="1682711"/>
                </a:moveTo>
                <a:lnTo>
                  <a:pt x="9262491" y="1683321"/>
                </a:lnTo>
                <a:lnTo>
                  <a:pt x="9259455" y="1686877"/>
                </a:lnTo>
                <a:lnTo>
                  <a:pt x="9260078" y="1694789"/>
                </a:lnTo>
                <a:lnTo>
                  <a:pt x="9263303" y="1697697"/>
                </a:lnTo>
                <a:lnTo>
                  <a:pt x="9267494" y="1697697"/>
                </a:lnTo>
                <a:lnTo>
                  <a:pt x="9271749" y="1697380"/>
                </a:lnTo>
                <a:lnTo>
                  <a:pt x="9274771" y="1693824"/>
                </a:lnTo>
                <a:lnTo>
                  <a:pt x="9274124" y="1685721"/>
                </a:lnTo>
                <a:lnTo>
                  <a:pt x="9270580" y="1682711"/>
                </a:lnTo>
                <a:close/>
              </a:path>
              <a:path w="9752965" h="4354830" extrusionOk="0">
                <a:moveTo>
                  <a:pt x="7337907" y="1654111"/>
                </a:moveTo>
                <a:lnTo>
                  <a:pt x="7333983" y="1656600"/>
                </a:lnTo>
                <a:lnTo>
                  <a:pt x="7332179" y="1664525"/>
                </a:lnTo>
                <a:lnTo>
                  <a:pt x="7334681" y="1668462"/>
                </a:lnTo>
                <a:lnTo>
                  <a:pt x="7338644" y="1669364"/>
                </a:lnTo>
                <a:lnTo>
                  <a:pt x="7339177" y="1669465"/>
                </a:lnTo>
                <a:lnTo>
                  <a:pt x="7339736" y="1669529"/>
                </a:lnTo>
                <a:lnTo>
                  <a:pt x="7343622" y="1669529"/>
                </a:lnTo>
                <a:lnTo>
                  <a:pt x="7346657" y="1667230"/>
                </a:lnTo>
                <a:lnTo>
                  <a:pt x="7348334" y="1659851"/>
                </a:lnTo>
                <a:lnTo>
                  <a:pt x="7345845" y="1655914"/>
                </a:lnTo>
                <a:lnTo>
                  <a:pt x="7337907" y="1654111"/>
                </a:lnTo>
                <a:close/>
              </a:path>
              <a:path w="9752965" h="4354830" extrusionOk="0">
                <a:moveTo>
                  <a:pt x="5921540" y="1647316"/>
                </a:moveTo>
                <a:lnTo>
                  <a:pt x="5918009" y="1650377"/>
                </a:lnTo>
                <a:lnTo>
                  <a:pt x="5917463" y="1658480"/>
                </a:lnTo>
                <a:lnTo>
                  <a:pt x="5920511" y="1661985"/>
                </a:lnTo>
                <a:lnTo>
                  <a:pt x="5924562" y="1662264"/>
                </a:lnTo>
                <a:lnTo>
                  <a:pt x="5924727" y="1662290"/>
                </a:lnTo>
                <a:lnTo>
                  <a:pt x="5928906" y="1662290"/>
                </a:lnTo>
                <a:lnTo>
                  <a:pt x="5932131" y="1659331"/>
                </a:lnTo>
                <a:lnTo>
                  <a:pt x="5932690" y="1651406"/>
                </a:lnTo>
                <a:lnTo>
                  <a:pt x="5929642" y="1647875"/>
                </a:lnTo>
                <a:lnTo>
                  <a:pt x="5921540" y="1647316"/>
                </a:lnTo>
                <a:close/>
              </a:path>
              <a:path w="9752965" h="4354830" extrusionOk="0">
                <a:moveTo>
                  <a:pt x="9233623" y="1638427"/>
                </a:moveTo>
                <a:lnTo>
                  <a:pt x="9226080" y="1641411"/>
                </a:lnTo>
                <a:lnTo>
                  <a:pt x="9224238" y="1645691"/>
                </a:lnTo>
                <a:lnTo>
                  <a:pt x="9226892" y="1652358"/>
                </a:lnTo>
                <a:lnTo>
                  <a:pt x="9229648" y="1654111"/>
                </a:lnTo>
                <a:lnTo>
                  <a:pt x="9233484" y="1654111"/>
                </a:lnTo>
                <a:lnTo>
                  <a:pt x="9234398" y="1653946"/>
                </a:lnTo>
                <a:lnTo>
                  <a:pt x="9239072" y="1652079"/>
                </a:lnTo>
                <a:lnTo>
                  <a:pt x="9240913" y="1647812"/>
                </a:lnTo>
                <a:lnTo>
                  <a:pt x="9239427" y="1644027"/>
                </a:lnTo>
                <a:lnTo>
                  <a:pt x="9237903" y="1640255"/>
                </a:lnTo>
                <a:lnTo>
                  <a:pt x="9233623" y="1638427"/>
                </a:lnTo>
                <a:close/>
              </a:path>
              <a:path w="9752965" h="4354830" extrusionOk="0">
                <a:moveTo>
                  <a:pt x="5981230" y="1636687"/>
                </a:moveTo>
                <a:lnTo>
                  <a:pt x="5973140" y="1637347"/>
                </a:lnTo>
                <a:lnTo>
                  <a:pt x="5970104" y="1640878"/>
                </a:lnTo>
                <a:lnTo>
                  <a:pt x="5970752" y="1648790"/>
                </a:lnTo>
                <a:lnTo>
                  <a:pt x="5973978" y="1651698"/>
                </a:lnTo>
                <a:lnTo>
                  <a:pt x="5978169" y="1651698"/>
                </a:lnTo>
                <a:lnTo>
                  <a:pt x="5982423" y="1651355"/>
                </a:lnTo>
                <a:lnTo>
                  <a:pt x="5985446" y="1647812"/>
                </a:lnTo>
                <a:lnTo>
                  <a:pt x="5984773" y="1639709"/>
                </a:lnTo>
                <a:lnTo>
                  <a:pt x="5981230" y="1636687"/>
                </a:lnTo>
                <a:close/>
              </a:path>
              <a:path w="9752965" h="4354830" extrusionOk="0">
                <a:moveTo>
                  <a:pt x="7349591" y="1596593"/>
                </a:moveTo>
                <a:lnTo>
                  <a:pt x="7345743" y="1599222"/>
                </a:lnTo>
                <a:lnTo>
                  <a:pt x="7344244" y="1607197"/>
                </a:lnTo>
                <a:lnTo>
                  <a:pt x="7346873" y="1611045"/>
                </a:lnTo>
                <a:lnTo>
                  <a:pt x="7350874" y="1611795"/>
                </a:lnTo>
                <a:lnTo>
                  <a:pt x="7351318" y="1611909"/>
                </a:lnTo>
                <a:lnTo>
                  <a:pt x="7355713" y="1611922"/>
                </a:lnTo>
                <a:lnTo>
                  <a:pt x="7358786" y="1609470"/>
                </a:lnTo>
                <a:lnTo>
                  <a:pt x="7360221" y="1601939"/>
                </a:lnTo>
                <a:lnTo>
                  <a:pt x="7357592" y="1598091"/>
                </a:lnTo>
                <a:lnTo>
                  <a:pt x="7349591" y="1596593"/>
                </a:lnTo>
                <a:close/>
              </a:path>
              <a:path w="9752965" h="4354830" extrusionOk="0">
                <a:moveTo>
                  <a:pt x="5922683" y="1588312"/>
                </a:moveTo>
                <a:lnTo>
                  <a:pt x="5914961" y="1590840"/>
                </a:lnTo>
                <a:lnTo>
                  <a:pt x="5912840" y="1594992"/>
                </a:lnTo>
                <a:lnTo>
                  <a:pt x="5914097" y="1598866"/>
                </a:lnTo>
                <a:lnTo>
                  <a:pt x="5915126" y="1601965"/>
                </a:lnTo>
                <a:lnTo>
                  <a:pt x="5917996" y="1603921"/>
                </a:lnTo>
                <a:lnTo>
                  <a:pt x="5921870" y="1603921"/>
                </a:lnTo>
                <a:lnTo>
                  <a:pt x="5922632" y="1603794"/>
                </a:lnTo>
                <a:lnTo>
                  <a:pt x="5927255" y="1602308"/>
                </a:lnTo>
                <a:lnTo>
                  <a:pt x="5929350" y="1598129"/>
                </a:lnTo>
                <a:lnTo>
                  <a:pt x="5926823" y="1590408"/>
                </a:lnTo>
                <a:lnTo>
                  <a:pt x="5922683" y="1588312"/>
                </a:lnTo>
                <a:close/>
              </a:path>
              <a:path w="9752965" h="4354830" extrusionOk="0">
                <a:moveTo>
                  <a:pt x="9204312" y="1586369"/>
                </a:moveTo>
                <a:lnTo>
                  <a:pt x="9201188" y="1588985"/>
                </a:lnTo>
                <a:lnTo>
                  <a:pt x="9198063" y="1591564"/>
                </a:lnTo>
                <a:lnTo>
                  <a:pt x="9197632" y="1596212"/>
                </a:lnTo>
                <a:lnTo>
                  <a:pt x="9201696" y="1601089"/>
                </a:lnTo>
                <a:lnTo>
                  <a:pt x="9203791" y="1601977"/>
                </a:lnTo>
                <a:lnTo>
                  <a:pt x="9207563" y="1601977"/>
                </a:lnTo>
                <a:lnTo>
                  <a:pt x="9209227" y="1601431"/>
                </a:lnTo>
                <a:lnTo>
                  <a:pt x="9213723" y="1597685"/>
                </a:lnTo>
                <a:lnTo>
                  <a:pt x="9214142" y="1593049"/>
                </a:lnTo>
                <a:lnTo>
                  <a:pt x="9208947" y="1586801"/>
                </a:lnTo>
                <a:lnTo>
                  <a:pt x="9204312" y="1586369"/>
                </a:lnTo>
                <a:close/>
              </a:path>
              <a:path w="9752965" h="4354830" extrusionOk="0">
                <a:moveTo>
                  <a:pt x="5969381" y="1579460"/>
                </a:moveTo>
                <a:lnTo>
                  <a:pt x="5964720" y="1579537"/>
                </a:lnTo>
                <a:lnTo>
                  <a:pt x="5959055" y="1585366"/>
                </a:lnTo>
                <a:lnTo>
                  <a:pt x="5959119" y="1590027"/>
                </a:lnTo>
                <a:lnTo>
                  <a:pt x="5963475" y="1594243"/>
                </a:lnTo>
                <a:lnTo>
                  <a:pt x="5965317" y="1594929"/>
                </a:lnTo>
                <a:lnTo>
                  <a:pt x="5969076" y="1594929"/>
                </a:lnTo>
                <a:lnTo>
                  <a:pt x="5971006" y="1594192"/>
                </a:lnTo>
                <a:lnTo>
                  <a:pt x="5975286" y="1589798"/>
                </a:lnTo>
                <a:lnTo>
                  <a:pt x="5975197" y="1585125"/>
                </a:lnTo>
                <a:lnTo>
                  <a:pt x="5969381" y="1579460"/>
                </a:lnTo>
                <a:close/>
              </a:path>
              <a:path w="9752965" h="4354830" extrusionOk="0">
                <a:moveTo>
                  <a:pt x="9151899" y="1562912"/>
                </a:moveTo>
                <a:lnTo>
                  <a:pt x="9147619" y="1564754"/>
                </a:lnTo>
                <a:lnTo>
                  <a:pt x="9144609" y="1572298"/>
                </a:lnTo>
                <a:lnTo>
                  <a:pt x="9146438" y="1576577"/>
                </a:lnTo>
                <a:lnTo>
                  <a:pt x="9151124" y="1578444"/>
                </a:lnTo>
                <a:lnTo>
                  <a:pt x="9152051" y="1578609"/>
                </a:lnTo>
                <a:lnTo>
                  <a:pt x="9155874" y="1578609"/>
                </a:lnTo>
                <a:lnTo>
                  <a:pt x="9158630" y="1576857"/>
                </a:lnTo>
                <a:lnTo>
                  <a:pt x="9161284" y="1570202"/>
                </a:lnTo>
                <a:lnTo>
                  <a:pt x="9159443" y="1565935"/>
                </a:lnTo>
                <a:lnTo>
                  <a:pt x="9151899" y="1562912"/>
                </a:lnTo>
                <a:close/>
              </a:path>
              <a:path w="9752965" h="4354830" extrusionOk="0">
                <a:moveTo>
                  <a:pt x="7356856" y="1538579"/>
                </a:moveTo>
                <a:lnTo>
                  <a:pt x="7353223" y="1541487"/>
                </a:lnTo>
                <a:lnTo>
                  <a:pt x="7352347" y="1549565"/>
                </a:lnTo>
                <a:lnTo>
                  <a:pt x="7355255" y="1553209"/>
                </a:lnTo>
                <a:lnTo>
                  <a:pt x="7359294" y="1553629"/>
                </a:lnTo>
                <a:lnTo>
                  <a:pt x="7359573" y="1553679"/>
                </a:lnTo>
                <a:lnTo>
                  <a:pt x="7363802" y="1553679"/>
                </a:lnTo>
                <a:lnTo>
                  <a:pt x="7366990" y="1550898"/>
                </a:lnTo>
                <a:lnTo>
                  <a:pt x="7367854" y="1543062"/>
                </a:lnTo>
                <a:lnTo>
                  <a:pt x="7364945" y="1539455"/>
                </a:lnTo>
                <a:lnTo>
                  <a:pt x="7356856" y="1538579"/>
                </a:lnTo>
                <a:close/>
              </a:path>
              <a:path w="9752965" h="4354830" extrusionOk="0">
                <a:moveTo>
                  <a:pt x="9101493" y="1535772"/>
                </a:moveTo>
                <a:lnTo>
                  <a:pt x="9096946" y="1536712"/>
                </a:lnTo>
                <a:lnTo>
                  <a:pt x="9092488" y="1543519"/>
                </a:lnTo>
                <a:lnTo>
                  <a:pt x="9093428" y="1548066"/>
                </a:lnTo>
                <a:lnTo>
                  <a:pt x="9098076" y="1551127"/>
                </a:lnTo>
                <a:lnTo>
                  <a:pt x="9099461" y="1551520"/>
                </a:lnTo>
                <a:lnTo>
                  <a:pt x="9103245" y="1551520"/>
                </a:lnTo>
                <a:lnTo>
                  <a:pt x="9105595" y="1550339"/>
                </a:lnTo>
                <a:lnTo>
                  <a:pt x="9107108" y="1548066"/>
                </a:lnTo>
                <a:lnTo>
                  <a:pt x="9109240" y="1544802"/>
                </a:lnTo>
                <a:lnTo>
                  <a:pt x="9108300" y="1540243"/>
                </a:lnTo>
                <a:lnTo>
                  <a:pt x="9101493" y="1535772"/>
                </a:lnTo>
                <a:close/>
              </a:path>
              <a:path w="9752965" h="4354830" extrusionOk="0">
                <a:moveTo>
                  <a:pt x="9053360" y="1498714"/>
                </a:moveTo>
                <a:lnTo>
                  <a:pt x="9047518" y="1504365"/>
                </a:lnTo>
                <a:lnTo>
                  <a:pt x="9047441" y="1509026"/>
                </a:lnTo>
                <a:lnTo>
                  <a:pt x="9051709" y="1513446"/>
                </a:lnTo>
                <a:lnTo>
                  <a:pt x="9053639" y="1514195"/>
                </a:lnTo>
                <a:lnTo>
                  <a:pt x="9057398" y="1514195"/>
                </a:lnTo>
                <a:lnTo>
                  <a:pt x="9059240" y="1513522"/>
                </a:lnTo>
                <a:lnTo>
                  <a:pt x="9063609" y="1509306"/>
                </a:lnTo>
                <a:lnTo>
                  <a:pt x="9063672" y="1504645"/>
                </a:lnTo>
                <a:lnTo>
                  <a:pt x="9060840" y="1501736"/>
                </a:lnTo>
                <a:lnTo>
                  <a:pt x="9058021" y="1498803"/>
                </a:lnTo>
                <a:lnTo>
                  <a:pt x="9053360" y="1498714"/>
                </a:lnTo>
                <a:close/>
              </a:path>
              <a:path w="9752965" h="4354830" extrusionOk="0">
                <a:moveTo>
                  <a:pt x="7367524" y="1480413"/>
                </a:moveTo>
                <a:lnTo>
                  <a:pt x="7363675" y="1483004"/>
                </a:lnTo>
                <a:lnTo>
                  <a:pt x="7362101" y="1490979"/>
                </a:lnTo>
                <a:lnTo>
                  <a:pt x="7364704" y="1494853"/>
                </a:lnTo>
                <a:lnTo>
                  <a:pt x="7369175" y="1495729"/>
                </a:lnTo>
                <a:lnTo>
                  <a:pt x="7369644" y="1495767"/>
                </a:lnTo>
                <a:lnTo>
                  <a:pt x="7373556" y="1495767"/>
                </a:lnTo>
                <a:lnTo>
                  <a:pt x="7376642" y="1493329"/>
                </a:lnTo>
                <a:lnTo>
                  <a:pt x="7378115" y="1485849"/>
                </a:lnTo>
                <a:lnTo>
                  <a:pt x="7375512" y="1481975"/>
                </a:lnTo>
                <a:lnTo>
                  <a:pt x="7367524" y="1480413"/>
                </a:lnTo>
                <a:close/>
              </a:path>
              <a:path w="9752965" h="4354830" extrusionOk="0">
                <a:moveTo>
                  <a:pt x="9018905" y="1451775"/>
                </a:moveTo>
                <a:lnTo>
                  <a:pt x="9012415" y="1456639"/>
                </a:lnTo>
                <a:lnTo>
                  <a:pt x="9011742" y="1461236"/>
                </a:lnTo>
                <a:lnTo>
                  <a:pt x="9015615" y="1466430"/>
                </a:lnTo>
                <a:lnTo>
                  <a:pt x="9017838" y="1467459"/>
                </a:lnTo>
                <a:lnTo>
                  <a:pt x="9021610" y="1467459"/>
                </a:lnTo>
                <a:lnTo>
                  <a:pt x="9023146" y="1466989"/>
                </a:lnTo>
                <a:lnTo>
                  <a:pt x="9027718" y="1463560"/>
                </a:lnTo>
                <a:lnTo>
                  <a:pt x="9028404" y="1458937"/>
                </a:lnTo>
                <a:lnTo>
                  <a:pt x="9023527" y="1452448"/>
                </a:lnTo>
                <a:lnTo>
                  <a:pt x="9018905" y="1451775"/>
                </a:lnTo>
                <a:close/>
              </a:path>
              <a:path w="9752965" h="4354830" extrusionOk="0">
                <a:moveTo>
                  <a:pt x="8964599" y="1432090"/>
                </a:moveTo>
                <a:lnTo>
                  <a:pt x="8960408" y="1434122"/>
                </a:lnTo>
                <a:lnTo>
                  <a:pt x="8957703" y="1441792"/>
                </a:lnTo>
                <a:lnTo>
                  <a:pt x="8959735" y="1445983"/>
                </a:lnTo>
                <a:lnTo>
                  <a:pt x="8964383" y="1447584"/>
                </a:lnTo>
                <a:lnTo>
                  <a:pt x="8965196" y="1447736"/>
                </a:lnTo>
                <a:lnTo>
                  <a:pt x="8969044" y="1447736"/>
                </a:lnTo>
                <a:lnTo>
                  <a:pt x="8971889" y="1445831"/>
                </a:lnTo>
                <a:lnTo>
                  <a:pt x="8972956" y="1442796"/>
                </a:lnTo>
                <a:lnTo>
                  <a:pt x="8974277" y="1438948"/>
                </a:lnTo>
                <a:lnTo>
                  <a:pt x="8972245" y="1434757"/>
                </a:lnTo>
                <a:lnTo>
                  <a:pt x="8964599" y="1432090"/>
                </a:lnTo>
                <a:close/>
              </a:path>
              <a:path w="9752965" h="4354830" extrusionOk="0">
                <a:moveTo>
                  <a:pt x="7371740" y="1422488"/>
                </a:moveTo>
                <a:lnTo>
                  <a:pt x="7368387" y="1425714"/>
                </a:lnTo>
                <a:lnTo>
                  <a:pt x="7368209" y="1433842"/>
                </a:lnTo>
                <a:lnTo>
                  <a:pt x="7371422" y="1437195"/>
                </a:lnTo>
                <a:lnTo>
                  <a:pt x="7375486" y="1437284"/>
                </a:lnTo>
                <a:lnTo>
                  <a:pt x="7379639" y="1437284"/>
                </a:lnTo>
                <a:lnTo>
                  <a:pt x="7382903" y="1434096"/>
                </a:lnTo>
                <a:lnTo>
                  <a:pt x="7383094" y="1426032"/>
                </a:lnTo>
                <a:lnTo>
                  <a:pt x="7379868" y="1422653"/>
                </a:lnTo>
                <a:lnTo>
                  <a:pt x="7371740" y="1422488"/>
                </a:lnTo>
                <a:close/>
              </a:path>
              <a:path w="9752965" h="4354830" extrusionOk="0">
                <a:moveTo>
                  <a:pt x="8912186" y="1407972"/>
                </a:moveTo>
                <a:lnTo>
                  <a:pt x="8907741" y="1409357"/>
                </a:lnTo>
                <a:lnTo>
                  <a:pt x="8903970" y="1416558"/>
                </a:lnTo>
                <a:lnTo>
                  <a:pt x="8905367" y="1421015"/>
                </a:lnTo>
                <a:lnTo>
                  <a:pt x="8910040" y="1423466"/>
                </a:lnTo>
                <a:lnTo>
                  <a:pt x="8911196" y="1423720"/>
                </a:lnTo>
                <a:lnTo>
                  <a:pt x="8915006" y="1423720"/>
                </a:lnTo>
                <a:lnTo>
                  <a:pt x="8917571" y="1422285"/>
                </a:lnTo>
                <a:lnTo>
                  <a:pt x="8920784" y="1416177"/>
                </a:lnTo>
                <a:lnTo>
                  <a:pt x="8919387" y="1411731"/>
                </a:lnTo>
                <a:lnTo>
                  <a:pt x="8912186" y="1407972"/>
                </a:lnTo>
                <a:close/>
              </a:path>
              <a:path w="9752965" h="4354830" extrusionOk="0">
                <a:moveTo>
                  <a:pt x="8860536" y="1379893"/>
                </a:moveTo>
                <a:lnTo>
                  <a:pt x="8856091" y="1381252"/>
                </a:lnTo>
                <a:lnTo>
                  <a:pt x="8852281" y="1388440"/>
                </a:lnTo>
                <a:lnTo>
                  <a:pt x="8853652" y="1392885"/>
                </a:lnTo>
                <a:lnTo>
                  <a:pt x="8858338" y="1395374"/>
                </a:lnTo>
                <a:lnTo>
                  <a:pt x="8859507" y="1395653"/>
                </a:lnTo>
                <a:lnTo>
                  <a:pt x="8863317" y="1395653"/>
                </a:lnTo>
                <a:lnTo>
                  <a:pt x="8865870" y="1394231"/>
                </a:lnTo>
                <a:lnTo>
                  <a:pt x="8869095" y="1388148"/>
                </a:lnTo>
                <a:lnTo>
                  <a:pt x="8867724" y="1383690"/>
                </a:lnTo>
                <a:lnTo>
                  <a:pt x="8860536" y="1379893"/>
                </a:lnTo>
                <a:close/>
              </a:path>
              <a:path w="9752965" h="4354830" extrusionOk="0">
                <a:moveTo>
                  <a:pt x="7373048" y="1363446"/>
                </a:moveTo>
                <a:lnTo>
                  <a:pt x="7365098" y="1365161"/>
                </a:lnTo>
                <a:lnTo>
                  <a:pt x="7362571" y="1369072"/>
                </a:lnTo>
                <a:lnTo>
                  <a:pt x="7364145" y="1376489"/>
                </a:lnTo>
                <a:lnTo>
                  <a:pt x="7367206" y="1378839"/>
                </a:lnTo>
                <a:lnTo>
                  <a:pt x="7371118" y="1378839"/>
                </a:lnTo>
                <a:lnTo>
                  <a:pt x="7371638" y="1378800"/>
                </a:lnTo>
                <a:lnTo>
                  <a:pt x="7376121" y="1377810"/>
                </a:lnTo>
                <a:lnTo>
                  <a:pt x="7378649" y="1373924"/>
                </a:lnTo>
                <a:lnTo>
                  <a:pt x="7377823" y="1369948"/>
                </a:lnTo>
                <a:lnTo>
                  <a:pt x="7376960" y="1365973"/>
                </a:lnTo>
                <a:lnTo>
                  <a:pt x="7373048" y="1363446"/>
                </a:lnTo>
                <a:close/>
              </a:path>
              <a:path w="9752965" h="4354830" extrusionOk="0">
                <a:moveTo>
                  <a:pt x="8805240" y="1356639"/>
                </a:moveTo>
                <a:lnTo>
                  <a:pt x="8801087" y="1358734"/>
                </a:lnTo>
                <a:lnTo>
                  <a:pt x="8798572" y="1366481"/>
                </a:lnTo>
                <a:lnTo>
                  <a:pt x="8800680" y="1370634"/>
                </a:lnTo>
                <a:lnTo>
                  <a:pt x="8805303" y="1372146"/>
                </a:lnTo>
                <a:lnTo>
                  <a:pt x="8806078" y="1372247"/>
                </a:lnTo>
                <a:lnTo>
                  <a:pt x="8809926" y="1372247"/>
                </a:lnTo>
                <a:lnTo>
                  <a:pt x="8812809" y="1370279"/>
                </a:lnTo>
                <a:lnTo>
                  <a:pt x="8815082" y="1363319"/>
                </a:lnTo>
                <a:lnTo>
                  <a:pt x="8812987" y="1359166"/>
                </a:lnTo>
                <a:lnTo>
                  <a:pt x="8805240" y="1356639"/>
                </a:lnTo>
                <a:close/>
              </a:path>
              <a:path w="9752965" h="4354830" extrusionOk="0">
                <a:moveTo>
                  <a:pt x="8753754" y="1332737"/>
                </a:moveTo>
                <a:lnTo>
                  <a:pt x="8749195" y="1333766"/>
                </a:lnTo>
                <a:lnTo>
                  <a:pt x="8747010" y="1337183"/>
                </a:lnTo>
                <a:lnTo>
                  <a:pt x="8744851" y="1340611"/>
                </a:lnTo>
                <a:lnTo>
                  <a:pt x="8745855" y="1345158"/>
                </a:lnTo>
                <a:lnTo>
                  <a:pt x="8750490" y="1348104"/>
                </a:lnTo>
                <a:lnTo>
                  <a:pt x="8751862" y="1348498"/>
                </a:lnTo>
                <a:lnTo>
                  <a:pt x="8755646" y="1348498"/>
                </a:lnTo>
                <a:lnTo>
                  <a:pt x="8758021" y="1347279"/>
                </a:lnTo>
                <a:lnTo>
                  <a:pt x="8761615" y="1341653"/>
                </a:lnTo>
                <a:lnTo>
                  <a:pt x="8760612" y="1337094"/>
                </a:lnTo>
                <a:lnTo>
                  <a:pt x="8757170" y="1334935"/>
                </a:lnTo>
                <a:lnTo>
                  <a:pt x="8753754" y="1332737"/>
                </a:lnTo>
                <a:close/>
              </a:path>
              <a:path w="9752965" h="4354830" extrusionOk="0">
                <a:moveTo>
                  <a:pt x="7348969" y="1308379"/>
                </a:moveTo>
                <a:lnTo>
                  <a:pt x="7342835" y="1313675"/>
                </a:lnTo>
                <a:lnTo>
                  <a:pt x="7342492" y="1318348"/>
                </a:lnTo>
                <a:lnTo>
                  <a:pt x="7345146" y="1321396"/>
                </a:lnTo>
                <a:lnTo>
                  <a:pt x="7346594" y="1323098"/>
                </a:lnTo>
                <a:lnTo>
                  <a:pt x="7348651" y="1323949"/>
                </a:lnTo>
                <a:lnTo>
                  <a:pt x="7352436" y="1323949"/>
                </a:lnTo>
                <a:lnTo>
                  <a:pt x="7354150" y="1323365"/>
                </a:lnTo>
                <a:lnTo>
                  <a:pt x="7358595" y="1319491"/>
                </a:lnTo>
                <a:lnTo>
                  <a:pt x="7358938" y="1314856"/>
                </a:lnTo>
                <a:lnTo>
                  <a:pt x="7353604" y="1308696"/>
                </a:lnTo>
                <a:lnTo>
                  <a:pt x="7348969" y="1308379"/>
                </a:lnTo>
                <a:close/>
              </a:path>
              <a:path w="9752965" h="4354830" extrusionOk="0">
                <a:moveTo>
                  <a:pt x="8710447" y="1292174"/>
                </a:moveTo>
                <a:lnTo>
                  <a:pt x="8703754" y="1296784"/>
                </a:lnTo>
                <a:lnTo>
                  <a:pt x="8702916" y="1301368"/>
                </a:lnTo>
                <a:lnTo>
                  <a:pt x="8706662" y="1306779"/>
                </a:lnTo>
                <a:lnTo>
                  <a:pt x="8708974" y="1307884"/>
                </a:lnTo>
                <a:lnTo>
                  <a:pt x="8712733" y="1307884"/>
                </a:lnTo>
                <a:lnTo>
                  <a:pt x="8714181" y="1307464"/>
                </a:lnTo>
                <a:lnTo>
                  <a:pt x="8715476" y="1306588"/>
                </a:lnTo>
                <a:lnTo>
                  <a:pt x="8718804" y="1304277"/>
                </a:lnTo>
                <a:lnTo>
                  <a:pt x="8719642" y="1299679"/>
                </a:lnTo>
                <a:lnTo>
                  <a:pt x="8715019" y="1293012"/>
                </a:lnTo>
                <a:lnTo>
                  <a:pt x="8710447" y="1292174"/>
                </a:lnTo>
                <a:close/>
              </a:path>
              <a:path w="9752965" h="4354830" extrusionOk="0">
                <a:moveTo>
                  <a:pt x="7315200" y="1264475"/>
                </a:moveTo>
                <a:lnTo>
                  <a:pt x="7307186" y="1265847"/>
                </a:lnTo>
                <a:lnTo>
                  <a:pt x="7304493" y="1269631"/>
                </a:lnTo>
                <a:lnTo>
                  <a:pt x="7305802" y="1277226"/>
                </a:lnTo>
                <a:lnTo>
                  <a:pt x="7308913" y="1279766"/>
                </a:lnTo>
                <a:lnTo>
                  <a:pt x="7312825" y="1279766"/>
                </a:lnTo>
                <a:lnTo>
                  <a:pt x="7313256" y="1279728"/>
                </a:lnTo>
                <a:lnTo>
                  <a:pt x="7317689" y="1278978"/>
                </a:lnTo>
                <a:lnTo>
                  <a:pt x="7320381" y="1275168"/>
                </a:lnTo>
                <a:lnTo>
                  <a:pt x="7318984" y="1267167"/>
                </a:lnTo>
                <a:lnTo>
                  <a:pt x="7315200" y="1264475"/>
                </a:lnTo>
                <a:close/>
              </a:path>
              <a:path w="9752965" h="4354830" extrusionOk="0">
                <a:moveTo>
                  <a:pt x="8674303" y="1254988"/>
                </a:moveTo>
                <a:lnTo>
                  <a:pt x="8669667" y="1255306"/>
                </a:lnTo>
                <a:lnTo>
                  <a:pt x="8664346" y="1261440"/>
                </a:lnTo>
                <a:lnTo>
                  <a:pt x="8664663" y="1266101"/>
                </a:lnTo>
                <a:lnTo>
                  <a:pt x="8669108" y="1269974"/>
                </a:lnTo>
                <a:lnTo>
                  <a:pt x="8670848" y="1270571"/>
                </a:lnTo>
                <a:lnTo>
                  <a:pt x="8674608" y="1270571"/>
                </a:lnTo>
                <a:lnTo>
                  <a:pt x="8676640" y="1269720"/>
                </a:lnTo>
                <a:lnTo>
                  <a:pt x="8678087" y="1268031"/>
                </a:lnTo>
                <a:lnTo>
                  <a:pt x="8680767" y="1264970"/>
                </a:lnTo>
                <a:lnTo>
                  <a:pt x="8680450" y="1260335"/>
                </a:lnTo>
                <a:lnTo>
                  <a:pt x="8677389" y="1257655"/>
                </a:lnTo>
                <a:lnTo>
                  <a:pt x="8674303" y="1254988"/>
                </a:lnTo>
                <a:close/>
              </a:path>
              <a:path w="9752965" h="4354830" extrusionOk="0">
                <a:moveTo>
                  <a:pt x="7283551" y="1216812"/>
                </a:moveTo>
                <a:lnTo>
                  <a:pt x="7278916" y="1217345"/>
                </a:lnTo>
                <a:lnTo>
                  <a:pt x="7273861" y="1223721"/>
                </a:lnTo>
                <a:lnTo>
                  <a:pt x="7274407" y="1228343"/>
                </a:lnTo>
                <a:lnTo>
                  <a:pt x="7277595" y="1230858"/>
                </a:lnTo>
                <a:lnTo>
                  <a:pt x="7278941" y="1231950"/>
                </a:lnTo>
                <a:lnTo>
                  <a:pt x="7280567" y="1232458"/>
                </a:lnTo>
                <a:lnTo>
                  <a:pt x="7284326" y="1232458"/>
                </a:lnTo>
                <a:lnTo>
                  <a:pt x="7286459" y="1231506"/>
                </a:lnTo>
                <a:lnTo>
                  <a:pt x="7287920" y="1229690"/>
                </a:lnTo>
                <a:lnTo>
                  <a:pt x="7290434" y="1226502"/>
                </a:lnTo>
                <a:lnTo>
                  <a:pt x="7289901" y="1221879"/>
                </a:lnTo>
                <a:lnTo>
                  <a:pt x="7283551" y="1216812"/>
                </a:lnTo>
                <a:close/>
              </a:path>
              <a:path w="9752965" h="4354830" extrusionOk="0">
                <a:moveTo>
                  <a:pt x="8628824" y="1216152"/>
                </a:moveTo>
                <a:lnTo>
                  <a:pt x="8622004" y="1220596"/>
                </a:lnTo>
                <a:lnTo>
                  <a:pt x="8621064" y="1225156"/>
                </a:lnTo>
                <a:lnTo>
                  <a:pt x="8624697" y="1230718"/>
                </a:lnTo>
                <a:lnTo>
                  <a:pt x="8627046" y="1231887"/>
                </a:lnTo>
                <a:lnTo>
                  <a:pt x="8630831" y="1231887"/>
                </a:lnTo>
                <a:lnTo>
                  <a:pt x="8632215" y="1231506"/>
                </a:lnTo>
                <a:lnTo>
                  <a:pt x="8636863" y="1228483"/>
                </a:lnTo>
                <a:lnTo>
                  <a:pt x="8637828" y="1223911"/>
                </a:lnTo>
                <a:lnTo>
                  <a:pt x="8633383" y="1217117"/>
                </a:lnTo>
                <a:lnTo>
                  <a:pt x="8628824" y="1216152"/>
                </a:lnTo>
                <a:close/>
              </a:path>
              <a:path w="9752965" h="4354830" extrusionOk="0">
                <a:moveTo>
                  <a:pt x="7236079" y="1181595"/>
                </a:moveTo>
                <a:lnTo>
                  <a:pt x="7231468" y="1182319"/>
                </a:lnTo>
                <a:lnTo>
                  <a:pt x="7226693" y="1188885"/>
                </a:lnTo>
                <a:lnTo>
                  <a:pt x="7227417" y="1193482"/>
                </a:lnTo>
                <a:lnTo>
                  <a:pt x="7232002" y="1196822"/>
                </a:lnTo>
                <a:lnTo>
                  <a:pt x="7233513" y="1197292"/>
                </a:lnTo>
                <a:lnTo>
                  <a:pt x="7237298" y="1197292"/>
                </a:lnTo>
                <a:lnTo>
                  <a:pt x="7239546" y="1196238"/>
                </a:lnTo>
                <a:lnTo>
                  <a:pt x="7243381" y="1190980"/>
                </a:lnTo>
                <a:lnTo>
                  <a:pt x="7242644" y="1186383"/>
                </a:lnTo>
                <a:lnTo>
                  <a:pt x="7236079" y="1181595"/>
                </a:lnTo>
                <a:close/>
              </a:path>
              <a:path w="9752965" h="4354830" extrusionOk="0">
                <a:moveTo>
                  <a:pt x="8599868" y="1164958"/>
                </a:moveTo>
                <a:lnTo>
                  <a:pt x="8593023" y="1169390"/>
                </a:lnTo>
                <a:lnTo>
                  <a:pt x="8592058" y="1173937"/>
                </a:lnTo>
                <a:lnTo>
                  <a:pt x="8594267" y="1177366"/>
                </a:lnTo>
                <a:lnTo>
                  <a:pt x="8595677" y="1179512"/>
                </a:lnTo>
                <a:lnTo>
                  <a:pt x="8598027" y="1180693"/>
                </a:lnTo>
                <a:lnTo>
                  <a:pt x="8601811" y="1180693"/>
                </a:lnTo>
                <a:lnTo>
                  <a:pt x="8603208" y="1180325"/>
                </a:lnTo>
                <a:lnTo>
                  <a:pt x="8607844" y="1177315"/>
                </a:lnTo>
                <a:lnTo>
                  <a:pt x="8608822" y="1172756"/>
                </a:lnTo>
                <a:lnTo>
                  <a:pt x="8604402" y="1165936"/>
                </a:lnTo>
                <a:lnTo>
                  <a:pt x="8599868" y="1164958"/>
                </a:lnTo>
                <a:close/>
              </a:path>
              <a:path w="9752965" h="4354830" extrusionOk="0">
                <a:moveTo>
                  <a:pt x="7189330" y="1146352"/>
                </a:moveTo>
                <a:lnTo>
                  <a:pt x="7184720" y="1146886"/>
                </a:lnTo>
                <a:lnTo>
                  <a:pt x="7179690" y="1153261"/>
                </a:lnTo>
                <a:lnTo>
                  <a:pt x="7180224" y="1157897"/>
                </a:lnTo>
                <a:lnTo>
                  <a:pt x="7183437" y="1160398"/>
                </a:lnTo>
                <a:lnTo>
                  <a:pt x="7184783" y="1161478"/>
                </a:lnTo>
                <a:lnTo>
                  <a:pt x="7186383" y="1161986"/>
                </a:lnTo>
                <a:lnTo>
                  <a:pt x="7190155" y="1161986"/>
                </a:lnTo>
                <a:lnTo>
                  <a:pt x="7192314" y="1161046"/>
                </a:lnTo>
                <a:lnTo>
                  <a:pt x="7196289" y="1155992"/>
                </a:lnTo>
                <a:lnTo>
                  <a:pt x="7195731" y="1151381"/>
                </a:lnTo>
                <a:lnTo>
                  <a:pt x="7192543" y="1148854"/>
                </a:lnTo>
                <a:lnTo>
                  <a:pt x="7189330" y="1146352"/>
                </a:lnTo>
                <a:close/>
              </a:path>
              <a:path w="9752965" h="4354830" extrusionOk="0">
                <a:moveTo>
                  <a:pt x="8559711" y="1125423"/>
                </a:moveTo>
                <a:lnTo>
                  <a:pt x="8555050" y="1125550"/>
                </a:lnTo>
                <a:lnTo>
                  <a:pt x="8549462" y="1131442"/>
                </a:lnTo>
                <a:lnTo>
                  <a:pt x="8549589" y="1136116"/>
                </a:lnTo>
                <a:lnTo>
                  <a:pt x="8553983" y="1140256"/>
                </a:lnTo>
                <a:lnTo>
                  <a:pt x="8555799" y="1140917"/>
                </a:lnTo>
                <a:lnTo>
                  <a:pt x="8559558" y="1140917"/>
                </a:lnTo>
                <a:lnTo>
                  <a:pt x="8561501" y="1140155"/>
                </a:lnTo>
                <a:lnTo>
                  <a:pt x="8565743" y="1135659"/>
                </a:lnTo>
                <a:lnTo>
                  <a:pt x="8565616" y="1130998"/>
                </a:lnTo>
                <a:lnTo>
                  <a:pt x="8559711" y="1125423"/>
                </a:lnTo>
                <a:close/>
              </a:path>
              <a:path w="9752965" h="4354830" extrusionOk="0">
                <a:moveTo>
                  <a:pt x="7145324" y="1108189"/>
                </a:moveTo>
                <a:lnTo>
                  <a:pt x="7140663" y="1108379"/>
                </a:lnTo>
                <a:lnTo>
                  <a:pt x="7135190" y="1114386"/>
                </a:lnTo>
                <a:lnTo>
                  <a:pt x="7135406" y="1119022"/>
                </a:lnTo>
                <a:lnTo>
                  <a:pt x="7139813" y="1123073"/>
                </a:lnTo>
                <a:lnTo>
                  <a:pt x="7141590" y="1123708"/>
                </a:lnTo>
                <a:lnTo>
                  <a:pt x="7145350" y="1123708"/>
                </a:lnTo>
                <a:lnTo>
                  <a:pt x="7147344" y="1122895"/>
                </a:lnTo>
                <a:lnTo>
                  <a:pt x="7151535" y="1118323"/>
                </a:lnTo>
                <a:lnTo>
                  <a:pt x="7151344" y="1113650"/>
                </a:lnTo>
                <a:lnTo>
                  <a:pt x="7145324" y="1108189"/>
                </a:lnTo>
                <a:close/>
              </a:path>
              <a:path w="9752965" h="4354830" extrusionOk="0">
                <a:moveTo>
                  <a:pt x="8517305" y="1081366"/>
                </a:moveTo>
                <a:lnTo>
                  <a:pt x="8510841" y="1086332"/>
                </a:lnTo>
                <a:lnTo>
                  <a:pt x="8510244" y="1090929"/>
                </a:lnTo>
                <a:lnTo>
                  <a:pt x="8514181" y="1096035"/>
                </a:lnTo>
                <a:lnTo>
                  <a:pt x="8516366" y="1097038"/>
                </a:lnTo>
                <a:lnTo>
                  <a:pt x="8520125" y="1097038"/>
                </a:lnTo>
                <a:lnTo>
                  <a:pt x="8521712" y="1096530"/>
                </a:lnTo>
                <a:lnTo>
                  <a:pt x="8526259" y="1093038"/>
                </a:lnTo>
                <a:lnTo>
                  <a:pt x="8526868" y="1088428"/>
                </a:lnTo>
                <a:lnTo>
                  <a:pt x="8524405" y="1085189"/>
                </a:lnTo>
                <a:lnTo>
                  <a:pt x="8521928" y="1081963"/>
                </a:lnTo>
                <a:lnTo>
                  <a:pt x="8517305" y="1081366"/>
                </a:lnTo>
                <a:close/>
              </a:path>
              <a:path w="9752965" h="4354830" extrusionOk="0">
                <a:moveTo>
                  <a:pt x="7101433" y="1068920"/>
                </a:moveTo>
                <a:lnTo>
                  <a:pt x="7096772" y="1069174"/>
                </a:lnTo>
                <a:lnTo>
                  <a:pt x="7091362" y="1075232"/>
                </a:lnTo>
                <a:lnTo>
                  <a:pt x="7091616" y="1079893"/>
                </a:lnTo>
                <a:lnTo>
                  <a:pt x="7096061" y="1083843"/>
                </a:lnTo>
                <a:lnTo>
                  <a:pt x="7097814" y="1084465"/>
                </a:lnTo>
                <a:lnTo>
                  <a:pt x="7101586" y="1084465"/>
                </a:lnTo>
                <a:lnTo>
                  <a:pt x="7103592" y="1083640"/>
                </a:lnTo>
                <a:lnTo>
                  <a:pt x="7107732" y="1078966"/>
                </a:lnTo>
                <a:lnTo>
                  <a:pt x="7107478" y="1074331"/>
                </a:lnTo>
                <a:lnTo>
                  <a:pt x="7101433" y="1068920"/>
                </a:lnTo>
                <a:close/>
              </a:path>
              <a:path w="9752965" h="4354830" extrusionOk="0">
                <a:moveTo>
                  <a:pt x="8484247" y="1033106"/>
                </a:moveTo>
                <a:lnTo>
                  <a:pt x="8477440" y="1037551"/>
                </a:lnTo>
                <a:lnTo>
                  <a:pt x="8476488" y="1042111"/>
                </a:lnTo>
                <a:lnTo>
                  <a:pt x="8480120" y="1047661"/>
                </a:lnTo>
                <a:lnTo>
                  <a:pt x="8482469" y="1048842"/>
                </a:lnTo>
                <a:lnTo>
                  <a:pt x="8486254" y="1048842"/>
                </a:lnTo>
                <a:lnTo>
                  <a:pt x="8487638" y="1048461"/>
                </a:lnTo>
                <a:lnTo>
                  <a:pt x="8492286" y="1045425"/>
                </a:lnTo>
                <a:lnTo>
                  <a:pt x="8493252" y="1040866"/>
                </a:lnTo>
                <a:lnTo>
                  <a:pt x="8488807" y="1034072"/>
                </a:lnTo>
                <a:lnTo>
                  <a:pt x="8484247" y="1033106"/>
                </a:lnTo>
                <a:close/>
              </a:path>
              <a:path w="9752965" h="4354830" extrusionOk="0">
                <a:moveTo>
                  <a:pt x="7058291" y="1029258"/>
                </a:moveTo>
                <a:lnTo>
                  <a:pt x="7053630" y="1029385"/>
                </a:lnTo>
                <a:lnTo>
                  <a:pt x="7048030" y="1035291"/>
                </a:lnTo>
                <a:lnTo>
                  <a:pt x="7048157" y="1039952"/>
                </a:lnTo>
                <a:lnTo>
                  <a:pt x="7052538" y="1044066"/>
                </a:lnTo>
                <a:lnTo>
                  <a:pt x="7054367" y="1044752"/>
                </a:lnTo>
                <a:lnTo>
                  <a:pt x="7058126" y="1044752"/>
                </a:lnTo>
                <a:lnTo>
                  <a:pt x="7060069" y="1043990"/>
                </a:lnTo>
                <a:lnTo>
                  <a:pt x="7064298" y="1039494"/>
                </a:lnTo>
                <a:lnTo>
                  <a:pt x="7064197" y="1034859"/>
                </a:lnTo>
                <a:lnTo>
                  <a:pt x="7058291" y="1029258"/>
                </a:lnTo>
                <a:close/>
              </a:path>
              <a:path w="9752965" h="4354830" extrusionOk="0">
                <a:moveTo>
                  <a:pt x="8452472" y="991450"/>
                </a:moveTo>
                <a:lnTo>
                  <a:pt x="8444776" y="994028"/>
                </a:lnTo>
                <a:lnTo>
                  <a:pt x="8442693" y="998181"/>
                </a:lnTo>
                <a:lnTo>
                  <a:pt x="8445004" y="1005141"/>
                </a:lnTo>
                <a:lnTo>
                  <a:pt x="8447874" y="1007084"/>
                </a:lnTo>
                <a:lnTo>
                  <a:pt x="8451723" y="1007084"/>
                </a:lnTo>
                <a:lnTo>
                  <a:pt x="8452510" y="1006957"/>
                </a:lnTo>
                <a:lnTo>
                  <a:pt x="8457133" y="1005408"/>
                </a:lnTo>
                <a:lnTo>
                  <a:pt x="8459203" y="1001242"/>
                </a:lnTo>
                <a:lnTo>
                  <a:pt x="8456637" y="993520"/>
                </a:lnTo>
                <a:lnTo>
                  <a:pt x="8452472" y="991450"/>
                </a:lnTo>
                <a:close/>
              </a:path>
              <a:path w="9752965" h="4354830" extrusionOk="0">
                <a:moveTo>
                  <a:pt x="7012432" y="987729"/>
                </a:moveTo>
                <a:lnTo>
                  <a:pt x="7006526" y="993330"/>
                </a:lnTo>
                <a:lnTo>
                  <a:pt x="7006399" y="997978"/>
                </a:lnTo>
                <a:lnTo>
                  <a:pt x="7010628" y="1002461"/>
                </a:lnTo>
                <a:lnTo>
                  <a:pt x="7012571" y="1003236"/>
                </a:lnTo>
                <a:lnTo>
                  <a:pt x="7016343" y="1003236"/>
                </a:lnTo>
                <a:lnTo>
                  <a:pt x="7018159" y="1002563"/>
                </a:lnTo>
                <a:lnTo>
                  <a:pt x="7022541" y="998423"/>
                </a:lnTo>
                <a:lnTo>
                  <a:pt x="7022668" y="993762"/>
                </a:lnTo>
                <a:lnTo>
                  <a:pt x="7017092" y="987856"/>
                </a:lnTo>
                <a:lnTo>
                  <a:pt x="7012432" y="987729"/>
                </a:lnTo>
                <a:close/>
              </a:path>
              <a:path w="9752965" h="4354830" extrusionOk="0">
                <a:moveTo>
                  <a:pt x="8400618" y="964501"/>
                </a:moveTo>
                <a:lnTo>
                  <a:pt x="8394242" y="969556"/>
                </a:lnTo>
                <a:lnTo>
                  <a:pt x="8393722" y="974191"/>
                </a:lnTo>
                <a:lnTo>
                  <a:pt x="8397709" y="979195"/>
                </a:lnTo>
                <a:lnTo>
                  <a:pt x="8399843" y="980135"/>
                </a:lnTo>
                <a:lnTo>
                  <a:pt x="8403628" y="980135"/>
                </a:lnTo>
                <a:lnTo>
                  <a:pt x="8405228" y="979627"/>
                </a:lnTo>
                <a:lnTo>
                  <a:pt x="8406574" y="978534"/>
                </a:lnTo>
                <a:lnTo>
                  <a:pt x="8409762" y="976007"/>
                </a:lnTo>
                <a:lnTo>
                  <a:pt x="8410295" y="971384"/>
                </a:lnTo>
                <a:lnTo>
                  <a:pt x="8407781" y="968197"/>
                </a:lnTo>
                <a:lnTo>
                  <a:pt x="8405228" y="965022"/>
                </a:lnTo>
                <a:lnTo>
                  <a:pt x="8400618" y="964501"/>
                </a:lnTo>
                <a:close/>
              </a:path>
              <a:path w="9752965" h="4354830" extrusionOk="0">
                <a:moveTo>
                  <a:pt x="6974090" y="943546"/>
                </a:moveTo>
                <a:lnTo>
                  <a:pt x="6970941" y="946111"/>
                </a:lnTo>
                <a:lnTo>
                  <a:pt x="6967804" y="948702"/>
                </a:lnTo>
                <a:lnTo>
                  <a:pt x="6967334" y="953325"/>
                </a:lnTo>
                <a:lnTo>
                  <a:pt x="6971372" y="958240"/>
                </a:lnTo>
                <a:lnTo>
                  <a:pt x="6973493" y="959154"/>
                </a:lnTo>
                <a:lnTo>
                  <a:pt x="6977253" y="959154"/>
                </a:lnTo>
                <a:lnTo>
                  <a:pt x="6978904" y="958621"/>
                </a:lnTo>
                <a:lnTo>
                  <a:pt x="6983412" y="954925"/>
                </a:lnTo>
                <a:lnTo>
                  <a:pt x="6983857" y="950277"/>
                </a:lnTo>
                <a:lnTo>
                  <a:pt x="6978726" y="944003"/>
                </a:lnTo>
                <a:lnTo>
                  <a:pt x="6974090" y="943546"/>
                </a:lnTo>
                <a:close/>
              </a:path>
              <a:path w="9752965" h="4354830" extrusionOk="0">
                <a:moveTo>
                  <a:pt x="8372132" y="914031"/>
                </a:moveTo>
                <a:lnTo>
                  <a:pt x="8364880" y="917689"/>
                </a:lnTo>
                <a:lnTo>
                  <a:pt x="8363419" y="922121"/>
                </a:lnTo>
                <a:lnTo>
                  <a:pt x="8366544" y="928319"/>
                </a:lnTo>
                <a:lnTo>
                  <a:pt x="8369134" y="929792"/>
                </a:lnTo>
                <a:lnTo>
                  <a:pt x="8372944" y="929792"/>
                </a:lnTo>
                <a:lnTo>
                  <a:pt x="8374075" y="929538"/>
                </a:lnTo>
                <a:lnTo>
                  <a:pt x="8378761" y="927163"/>
                </a:lnTo>
                <a:lnTo>
                  <a:pt x="8380209" y="922743"/>
                </a:lnTo>
                <a:lnTo>
                  <a:pt x="8376551" y="915492"/>
                </a:lnTo>
                <a:lnTo>
                  <a:pt x="8372132" y="914031"/>
                </a:lnTo>
                <a:close/>
              </a:path>
              <a:path w="9752965" h="4354830" extrusionOk="0">
                <a:moveTo>
                  <a:pt x="6939381" y="896505"/>
                </a:moveTo>
                <a:lnTo>
                  <a:pt x="6936016" y="898804"/>
                </a:lnTo>
                <a:lnTo>
                  <a:pt x="6932688" y="901128"/>
                </a:lnTo>
                <a:lnTo>
                  <a:pt x="6931850" y="905700"/>
                </a:lnTo>
                <a:lnTo>
                  <a:pt x="6934136" y="909053"/>
                </a:lnTo>
                <a:lnTo>
                  <a:pt x="6935571" y="911110"/>
                </a:lnTo>
                <a:lnTo>
                  <a:pt x="6937883" y="912215"/>
                </a:lnTo>
                <a:lnTo>
                  <a:pt x="6941654" y="912215"/>
                </a:lnTo>
                <a:lnTo>
                  <a:pt x="6943102" y="911809"/>
                </a:lnTo>
                <a:lnTo>
                  <a:pt x="6944385" y="910945"/>
                </a:lnTo>
                <a:lnTo>
                  <a:pt x="6947738" y="908621"/>
                </a:lnTo>
                <a:lnTo>
                  <a:pt x="6948576" y="904036"/>
                </a:lnTo>
                <a:lnTo>
                  <a:pt x="6943953" y="897331"/>
                </a:lnTo>
                <a:lnTo>
                  <a:pt x="6939381" y="896505"/>
                </a:lnTo>
                <a:close/>
              </a:path>
              <a:path w="9752965" h="4354830" extrusionOk="0">
                <a:moveTo>
                  <a:pt x="8331390" y="893724"/>
                </a:moveTo>
                <a:lnTo>
                  <a:pt x="8323287" y="894105"/>
                </a:lnTo>
                <a:lnTo>
                  <a:pt x="8320138" y="897572"/>
                </a:lnTo>
                <a:lnTo>
                  <a:pt x="8320544" y="905548"/>
                </a:lnTo>
                <a:lnTo>
                  <a:pt x="8323808" y="908621"/>
                </a:lnTo>
                <a:lnTo>
                  <a:pt x="8327923" y="908621"/>
                </a:lnTo>
                <a:lnTo>
                  <a:pt x="8332114" y="908418"/>
                </a:lnTo>
                <a:lnTo>
                  <a:pt x="8335238" y="904951"/>
                </a:lnTo>
                <a:lnTo>
                  <a:pt x="8334857" y="896848"/>
                </a:lnTo>
                <a:lnTo>
                  <a:pt x="8331390" y="893724"/>
                </a:lnTo>
                <a:close/>
              </a:path>
              <a:path w="9752965" h="4354830" extrusionOk="0">
                <a:moveTo>
                  <a:pt x="8277910" y="881176"/>
                </a:moveTo>
                <a:lnTo>
                  <a:pt x="8271052" y="885507"/>
                </a:lnTo>
                <a:lnTo>
                  <a:pt x="8270024" y="890041"/>
                </a:lnTo>
                <a:lnTo>
                  <a:pt x="8273592" y="895692"/>
                </a:lnTo>
                <a:lnTo>
                  <a:pt x="8275980" y="896912"/>
                </a:lnTo>
                <a:lnTo>
                  <a:pt x="8279777" y="896912"/>
                </a:lnTo>
                <a:lnTo>
                  <a:pt x="8281136" y="896543"/>
                </a:lnTo>
                <a:lnTo>
                  <a:pt x="8285784" y="893597"/>
                </a:lnTo>
                <a:lnTo>
                  <a:pt x="8286800" y="889038"/>
                </a:lnTo>
                <a:lnTo>
                  <a:pt x="8282470" y="882180"/>
                </a:lnTo>
                <a:lnTo>
                  <a:pt x="8277910" y="881176"/>
                </a:lnTo>
                <a:close/>
              </a:path>
              <a:path w="9752965" h="4354830" extrusionOk="0">
                <a:moveTo>
                  <a:pt x="6908088" y="847001"/>
                </a:moveTo>
                <a:lnTo>
                  <a:pt x="6901141" y="851204"/>
                </a:lnTo>
                <a:lnTo>
                  <a:pt x="6900036" y="855726"/>
                </a:lnTo>
                <a:lnTo>
                  <a:pt x="6903542" y="861479"/>
                </a:lnTo>
                <a:lnTo>
                  <a:pt x="6905955" y="862736"/>
                </a:lnTo>
                <a:lnTo>
                  <a:pt x="6909739" y="862736"/>
                </a:lnTo>
                <a:lnTo>
                  <a:pt x="6911073" y="862393"/>
                </a:lnTo>
                <a:lnTo>
                  <a:pt x="6915734" y="859574"/>
                </a:lnTo>
                <a:lnTo>
                  <a:pt x="6916839" y="855040"/>
                </a:lnTo>
                <a:lnTo>
                  <a:pt x="6914718" y="851573"/>
                </a:lnTo>
                <a:lnTo>
                  <a:pt x="6912622" y="848093"/>
                </a:lnTo>
                <a:lnTo>
                  <a:pt x="6908088" y="847001"/>
                </a:lnTo>
                <a:close/>
              </a:path>
              <a:path w="9752965" h="4354830" extrusionOk="0">
                <a:moveTo>
                  <a:pt x="8246478" y="840930"/>
                </a:moveTo>
                <a:lnTo>
                  <a:pt x="8239074" y="844270"/>
                </a:lnTo>
                <a:lnTo>
                  <a:pt x="8237410" y="848626"/>
                </a:lnTo>
                <a:lnTo>
                  <a:pt x="8240318" y="855040"/>
                </a:lnTo>
                <a:lnTo>
                  <a:pt x="8242998" y="856665"/>
                </a:lnTo>
                <a:lnTo>
                  <a:pt x="8246821" y="856665"/>
                </a:lnTo>
                <a:lnTo>
                  <a:pt x="8247849" y="856449"/>
                </a:lnTo>
                <a:lnTo>
                  <a:pt x="8252523" y="854354"/>
                </a:lnTo>
                <a:lnTo>
                  <a:pt x="8254174" y="849998"/>
                </a:lnTo>
                <a:lnTo>
                  <a:pt x="8250834" y="842568"/>
                </a:lnTo>
                <a:lnTo>
                  <a:pt x="8246478" y="840930"/>
                </a:lnTo>
                <a:close/>
              </a:path>
              <a:path w="9752965" h="4354830" extrusionOk="0">
                <a:moveTo>
                  <a:pt x="8199259" y="822617"/>
                </a:moveTo>
                <a:lnTo>
                  <a:pt x="8195970" y="825017"/>
                </a:lnTo>
                <a:lnTo>
                  <a:pt x="8192668" y="827392"/>
                </a:lnTo>
                <a:lnTo>
                  <a:pt x="8191944" y="831989"/>
                </a:lnTo>
                <a:lnTo>
                  <a:pt x="8195754" y="837272"/>
                </a:lnTo>
                <a:lnTo>
                  <a:pt x="8198002" y="838314"/>
                </a:lnTo>
                <a:lnTo>
                  <a:pt x="8201786" y="838314"/>
                </a:lnTo>
                <a:lnTo>
                  <a:pt x="8203285" y="837869"/>
                </a:lnTo>
                <a:lnTo>
                  <a:pt x="8207883" y="834555"/>
                </a:lnTo>
                <a:lnTo>
                  <a:pt x="8208619" y="829957"/>
                </a:lnTo>
                <a:lnTo>
                  <a:pt x="8203857" y="823366"/>
                </a:lnTo>
                <a:lnTo>
                  <a:pt x="8199259" y="822617"/>
                </a:lnTo>
                <a:close/>
              </a:path>
              <a:path w="9752965" h="4354830" extrusionOk="0">
                <a:moveTo>
                  <a:pt x="6878815" y="796124"/>
                </a:moveTo>
                <a:lnTo>
                  <a:pt x="6871741" y="800150"/>
                </a:lnTo>
                <a:lnTo>
                  <a:pt x="6870496" y="804633"/>
                </a:lnTo>
                <a:lnTo>
                  <a:pt x="6873887" y="810539"/>
                </a:lnTo>
                <a:lnTo>
                  <a:pt x="6876364" y="811885"/>
                </a:lnTo>
                <a:lnTo>
                  <a:pt x="6880148" y="811885"/>
                </a:lnTo>
                <a:lnTo>
                  <a:pt x="6881406" y="811568"/>
                </a:lnTo>
                <a:lnTo>
                  <a:pt x="6886092" y="808913"/>
                </a:lnTo>
                <a:lnTo>
                  <a:pt x="6887311" y="804417"/>
                </a:lnTo>
                <a:lnTo>
                  <a:pt x="6883311" y="797344"/>
                </a:lnTo>
                <a:lnTo>
                  <a:pt x="6878815" y="796124"/>
                </a:lnTo>
                <a:close/>
              </a:path>
              <a:path w="9752965" h="4354830" extrusionOk="0">
                <a:moveTo>
                  <a:pt x="8063344" y="793280"/>
                </a:moveTo>
                <a:lnTo>
                  <a:pt x="8055876" y="796493"/>
                </a:lnTo>
                <a:lnTo>
                  <a:pt x="8054174" y="800836"/>
                </a:lnTo>
                <a:lnTo>
                  <a:pt x="8056994" y="807326"/>
                </a:lnTo>
                <a:lnTo>
                  <a:pt x="8059686" y="809002"/>
                </a:lnTo>
                <a:lnTo>
                  <a:pt x="8063509" y="809002"/>
                </a:lnTo>
                <a:lnTo>
                  <a:pt x="8064500" y="808812"/>
                </a:lnTo>
                <a:lnTo>
                  <a:pt x="8069186" y="806780"/>
                </a:lnTo>
                <a:lnTo>
                  <a:pt x="8070888" y="802436"/>
                </a:lnTo>
                <a:lnTo>
                  <a:pt x="8067662" y="794994"/>
                </a:lnTo>
                <a:lnTo>
                  <a:pt x="8063344" y="793280"/>
                </a:lnTo>
                <a:close/>
              </a:path>
              <a:path w="9752965" h="4354830" extrusionOk="0">
                <a:moveTo>
                  <a:pt x="8159330" y="782764"/>
                </a:moveTo>
                <a:lnTo>
                  <a:pt x="8153374" y="788276"/>
                </a:lnTo>
                <a:lnTo>
                  <a:pt x="8153184" y="792924"/>
                </a:lnTo>
                <a:lnTo>
                  <a:pt x="8157387" y="797471"/>
                </a:lnTo>
                <a:lnTo>
                  <a:pt x="8159356" y="798283"/>
                </a:lnTo>
                <a:lnTo>
                  <a:pt x="8163115" y="798283"/>
                </a:lnTo>
                <a:lnTo>
                  <a:pt x="8164918" y="797648"/>
                </a:lnTo>
                <a:lnTo>
                  <a:pt x="8169300" y="793584"/>
                </a:lnTo>
                <a:lnTo>
                  <a:pt x="8169490" y="788924"/>
                </a:lnTo>
                <a:lnTo>
                  <a:pt x="8166760" y="785926"/>
                </a:lnTo>
                <a:lnTo>
                  <a:pt x="8164004" y="782954"/>
                </a:lnTo>
                <a:lnTo>
                  <a:pt x="8159330" y="782764"/>
                </a:lnTo>
                <a:close/>
              </a:path>
              <a:path w="9752965" h="4354830" extrusionOk="0">
                <a:moveTo>
                  <a:pt x="8115922" y="767702"/>
                </a:moveTo>
                <a:lnTo>
                  <a:pt x="8108607" y="771232"/>
                </a:lnTo>
                <a:lnTo>
                  <a:pt x="8107070" y="775614"/>
                </a:lnTo>
                <a:lnTo>
                  <a:pt x="8110105" y="781900"/>
                </a:lnTo>
                <a:lnTo>
                  <a:pt x="8112747" y="783437"/>
                </a:lnTo>
                <a:lnTo>
                  <a:pt x="8116544" y="783437"/>
                </a:lnTo>
                <a:lnTo>
                  <a:pt x="8117636" y="783208"/>
                </a:lnTo>
                <a:lnTo>
                  <a:pt x="8122323" y="780948"/>
                </a:lnTo>
                <a:lnTo>
                  <a:pt x="8123859" y="776554"/>
                </a:lnTo>
                <a:lnTo>
                  <a:pt x="8122081" y="772909"/>
                </a:lnTo>
                <a:lnTo>
                  <a:pt x="8120329" y="769226"/>
                </a:lnTo>
                <a:lnTo>
                  <a:pt x="8115922" y="767702"/>
                </a:lnTo>
                <a:close/>
              </a:path>
              <a:path w="9752965" h="4354830" extrusionOk="0">
                <a:moveTo>
                  <a:pt x="8025701" y="754341"/>
                </a:moveTo>
                <a:lnTo>
                  <a:pt x="8018843" y="758698"/>
                </a:lnTo>
                <a:lnTo>
                  <a:pt x="8017840" y="763257"/>
                </a:lnTo>
                <a:lnTo>
                  <a:pt x="8020048" y="766762"/>
                </a:lnTo>
                <a:lnTo>
                  <a:pt x="8021408" y="768883"/>
                </a:lnTo>
                <a:lnTo>
                  <a:pt x="8023783" y="770077"/>
                </a:lnTo>
                <a:lnTo>
                  <a:pt x="8027568" y="770077"/>
                </a:lnTo>
                <a:lnTo>
                  <a:pt x="8028940" y="769721"/>
                </a:lnTo>
                <a:lnTo>
                  <a:pt x="8033600" y="766762"/>
                </a:lnTo>
                <a:lnTo>
                  <a:pt x="8034604" y="762215"/>
                </a:lnTo>
                <a:lnTo>
                  <a:pt x="8030248" y="755370"/>
                </a:lnTo>
                <a:lnTo>
                  <a:pt x="8025701" y="754341"/>
                </a:lnTo>
                <a:close/>
              </a:path>
              <a:path w="9752965" h="4354830" extrusionOk="0">
                <a:moveTo>
                  <a:pt x="6849605" y="744994"/>
                </a:moveTo>
                <a:lnTo>
                  <a:pt x="6842594" y="749147"/>
                </a:lnTo>
                <a:lnTo>
                  <a:pt x="6841439" y="753656"/>
                </a:lnTo>
                <a:lnTo>
                  <a:pt x="6844906" y="759472"/>
                </a:lnTo>
                <a:lnTo>
                  <a:pt x="6847344" y="760755"/>
                </a:lnTo>
                <a:lnTo>
                  <a:pt x="6851129" y="760755"/>
                </a:lnTo>
                <a:lnTo>
                  <a:pt x="6852411" y="760437"/>
                </a:lnTo>
                <a:lnTo>
                  <a:pt x="6857098" y="757656"/>
                </a:lnTo>
                <a:lnTo>
                  <a:pt x="6858254" y="753148"/>
                </a:lnTo>
                <a:lnTo>
                  <a:pt x="6854101" y="746150"/>
                </a:lnTo>
                <a:lnTo>
                  <a:pt x="6849605" y="744994"/>
                </a:lnTo>
                <a:close/>
              </a:path>
              <a:path w="9752965" h="4354830" extrusionOk="0">
                <a:moveTo>
                  <a:pt x="7994484" y="704468"/>
                </a:moveTo>
                <a:lnTo>
                  <a:pt x="7987665" y="708875"/>
                </a:lnTo>
                <a:lnTo>
                  <a:pt x="7986687" y="713435"/>
                </a:lnTo>
                <a:lnTo>
                  <a:pt x="7988909" y="716851"/>
                </a:lnTo>
                <a:lnTo>
                  <a:pt x="7990293" y="719035"/>
                </a:lnTo>
                <a:lnTo>
                  <a:pt x="7992668" y="720216"/>
                </a:lnTo>
                <a:lnTo>
                  <a:pt x="7996453" y="720216"/>
                </a:lnTo>
                <a:lnTo>
                  <a:pt x="7997825" y="719823"/>
                </a:lnTo>
                <a:lnTo>
                  <a:pt x="8002485" y="716838"/>
                </a:lnTo>
                <a:lnTo>
                  <a:pt x="8003451" y="712279"/>
                </a:lnTo>
                <a:lnTo>
                  <a:pt x="7999044" y="705459"/>
                </a:lnTo>
                <a:lnTo>
                  <a:pt x="7994484" y="704468"/>
                </a:lnTo>
                <a:close/>
              </a:path>
              <a:path w="9752965" h="4354830" extrusionOk="0">
                <a:moveTo>
                  <a:pt x="7948002" y="700735"/>
                </a:moveTo>
                <a:lnTo>
                  <a:pt x="7939874" y="700951"/>
                </a:lnTo>
                <a:lnTo>
                  <a:pt x="7936661" y="704316"/>
                </a:lnTo>
                <a:lnTo>
                  <a:pt x="7936750" y="708393"/>
                </a:lnTo>
                <a:lnTo>
                  <a:pt x="7936865" y="712381"/>
                </a:lnTo>
                <a:lnTo>
                  <a:pt x="7940128" y="715556"/>
                </a:lnTo>
                <a:lnTo>
                  <a:pt x="7944307" y="715556"/>
                </a:lnTo>
                <a:lnTo>
                  <a:pt x="7948358" y="715441"/>
                </a:lnTo>
                <a:lnTo>
                  <a:pt x="7951571" y="712063"/>
                </a:lnTo>
                <a:lnTo>
                  <a:pt x="7951355" y="703935"/>
                </a:lnTo>
                <a:lnTo>
                  <a:pt x="7948002" y="700735"/>
                </a:lnTo>
                <a:close/>
              </a:path>
              <a:path w="9752965" h="4354830" extrusionOk="0">
                <a:moveTo>
                  <a:pt x="6817664" y="695363"/>
                </a:moveTo>
                <a:lnTo>
                  <a:pt x="6814286" y="697636"/>
                </a:lnTo>
                <a:lnTo>
                  <a:pt x="6810908" y="699871"/>
                </a:lnTo>
                <a:lnTo>
                  <a:pt x="6810006" y="704456"/>
                </a:lnTo>
                <a:lnTo>
                  <a:pt x="6812254" y="707834"/>
                </a:lnTo>
                <a:lnTo>
                  <a:pt x="6813689" y="709942"/>
                </a:lnTo>
                <a:lnTo>
                  <a:pt x="6815988" y="711111"/>
                </a:lnTo>
                <a:lnTo>
                  <a:pt x="6819785" y="711111"/>
                </a:lnTo>
                <a:lnTo>
                  <a:pt x="6821208" y="710691"/>
                </a:lnTo>
                <a:lnTo>
                  <a:pt x="6825830" y="707593"/>
                </a:lnTo>
                <a:lnTo>
                  <a:pt x="6826745" y="703021"/>
                </a:lnTo>
                <a:lnTo>
                  <a:pt x="6822236" y="696264"/>
                </a:lnTo>
                <a:lnTo>
                  <a:pt x="6817664" y="695363"/>
                </a:lnTo>
                <a:close/>
              </a:path>
              <a:path w="9752965" h="4354830" extrusionOk="0">
                <a:moveTo>
                  <a:pt x="7892935" y="684733"/>
                </a:moveTo>
                <a:lnTo>
                  <a:pt x="7884909" y="686041"/>
                </a:lnTo>
                <a:lnTo>
                  <a:pt x="7882204" y="689800"/>
                </a:lnTo>
                <a:lnTo>
                  <a:pt x="7883423" y="697433"/>
                </a:lnTo>
                <a:lnTo>
                  <a:pt x="7886560" y="700011"/>
                </a:lnTo>
                <a:lnTo>
                  <a:pt x="7890497" y="700011"/>
                </a:lnTo>
                <a:lnTo>
                  <a:pt x="7891284" y="699922"/>
                </a:lnTo>
                <a:lnTo>
                  <a:pt x="7895285" y="699262"/>
                </a:lnTo>
                <a:lnTo>
                  <a:pt x="7898028" y="695490"/>
                </a:lnTo>
                <a:lnTo>
                  <a:pt x="7897355" y="691476"/>
                </a:lnTo>
                <a:lnTo>
                  <a:pt x="7896720" y="687451"/>
                </a:lnTo>
                <a:lnTo>
                  <a:pt x="7892935" y="684733"/>
                </a:lnTo>
                <a:close/>
              </a:path>
              <a:path w="9752965" h="4354830" extrusionOk="0">
                <a:moveTo>
                  <a:pt x="7784020" y="671652"/>
                </a:moveTo>
                <a:lnTo>
                  <a:pt x="7779384" y="671995"/>
                </a:lnTo>
                <a:lnTo>
                  <a:pt x="7774076" y="678167"/>
                </a:lnTo>
                <a:lnTo>
                  <a:pt x="7774444" y="682815"/>
                </a:lnTo>
                <a:lnTo>
                  <a:pt x="7777530" y="685444"/>
                </a:lnTo>
                <a:lnTo>
                  <a:pt x="7778915" y="686638"/>
                </a:lnTo>
                <a:lnTo>
                  <a:pt x="7780629" y="687235"/>
                </a:lnTo>
                <a:lnTo>
                  <a:pt x="7784388" y="687235"/>
                </a:lnTo>
                <a:lnTo>
                  <a:pt x="7786446" y="686358"/>
                </a:lnTo>
                <a:lnTo>
                  <a:pt x="7790548" y="681596"/>
                </a:lnTo>
                <a:lnTo>
                  <a:pt x="7790180" y="676935"/>
                </a:lnTo>
                <a:lnTo>
                  <a:pt x="7787136" y="674306"/>
                </a:lnTo>
                <a:lnTo>
                  <a:pt x="7784020" y="671652"/>
                </a:lnTo>
                <a:close/>
              </a:path>
              <a:path w="9752965" h="4354830" extrusionOk="0">
                <a:moveTo>
                  <a:pt x="7787106" y="674281"/>
                </a:moveTo>
                <a:close/>
              </a:path>
              <a:path w="9752965" h="4354830" extrusionOk="0">
                <a:moveTo>
                  <a:pt x="7836852" y="671182"/>
                </a:moveTo>
                <a:lnTo>
                  <a:pt x="7828762" y="672058"/>
                </a:lnTo>
                <a:lnTo>
                  <a:pt x="7825854" y="675690"/>
                </a:lnTo>
                <a:lnTo>
                  <a:pt x="7826692" y="683501"/>
                </a:lnTo>
                <a:lnTo>
                  <a:pt x="7829867" y="686295"/>
                </a:lnTo>
                <a:lnTo>
                  <a:pt x="7834122" y="686282"/>
                </a:lnTo>
                <a:lnTo>
                  <a:pt x="7838427" y="685825"/>
                </a:lnTo>
                <a:lnTo>
                  <a:pt x="7841361" y="682193"/>
                </a:lnTo>
                <a:lnTo>
                  <a:pt x="7840472" y="674115"/>
                </a:lnTo>
                <a:lnTo>
                  <a:pt x="7836852" y="671182"/>
                </a:lnTo>
                <a:close/>
              </a:path>
              <a:path w="9752965" h="4354830" extrusionOk="0">
                <a:moveTo>
                  <a:pt x="6797306" y="661047"/>
                </a:moveTo>
                <a:lnTo>
                  <a:pt x="6790829" y="665924"/>
                </a:lnTo>
                <a:lnTo>
                  <a:pt x="6790156" y="670534"/>
                </a:lnTo>
                <a:lnTo>
                  <a:pt x="6792620" y="673785"/>
                </a:lnTo>
                <a:lnTo>
                  <a:pt x="6794055" y="675716"/>
                </a:lnTo>
                <a:lnTo>
                  <a:pt x="6796252" y="676719"/>
                </a:lnTo>
                <a:lnTo>
                  <a:pt x="6800037" y="676719"/>
                </a:lnTo>
                <a:lnTo>
                  <a:pt x="6801586" y="676224"/>
                </a:lnTo>
                <a:lnTo>
                  <a:pt x="6802907" y="675246"/>
                </a:lnTo>
                <a:lnTo>
                  <a:pt x="6806158" y="672782"/>
                </a:lnTo>
                <a:lnTo>
                  <a:pt x="6806819" y="668185"/>
                </a:lnTo>
                <a:lnTo>
                  <a:pt x="6804355" y="664933"/>
                </a:lnTo>
                <a:lnTo>
                  <a:pt x="6801929" y="661682"/>
                </a:lnTo>
                <a:lnTo>
                  <a:pt x="6797306" y="661047"/>
                </a:lnTo>
                <a:close/>
              </a:path>
              <a:path w="9752965" h="4354830" extrusionOk="0">
                <a:moveTo>
                  <a:pt x="7741170" y="630186"/>
                </a:moveTo>
                <a:lnTo>
                  <a:pt x="7737500" y="633031"/>
                </a:lnTo>
                <a:lnTo>
                  <a:pt x="7736967" y="637057"/>
                </a:lnTo>
                <a:lnTo>
                  <a:pt x="7736408" y="641070"/>
                </a:lnTo>
                <a:lnTo>
                  <a:pt x="7739253" y="644778"/>
                </a:lnTo>
                <a:lnTo>
                  <a:pt x="7743609" y="645350"/>
                </a:lnTo>
                <a:lnTo>
                  <a:pt x="7747888" y="645363"/>
                </a:lnTo>
                <a:lnTo>
                  <a:pt x="7751051" y="642696"/>
                </a:lnTo>
                <a:lnTo>
                  <a:pt x="7751546" y="639000"/>
                </a:lnTo>
                <a:lnTo>
                  <a:pt x="7752054" y="634961"/>
                </a:lnTo>
                <a:lnTo>
                  <a:pt x="7749235" y="631253"/>
                </a:lnTo>
                <a:lnTo>
                  <a:pt x="7741170" y="630186"/>
                </a:lnTo>
                <a:close/>
              </a:path>
              <a:path w="9752965" h="4354830" extrusionOk="0">
                <a:moveTo>
                  <a:pt x="7695692" y="626554"/>
                </a:moveTo>
                <a:lnTo>
                  <a:pt x="7691539" y="628650"/>
                </a:lnTo>
                <a:lnTo>
                  <a:pt x="7690281" y="632523"/>
                </a:lnTo>
                <a:lnTo>
                  <a:pt x="7688999" y="636358"/>
                </a:lnTo>
                <a:lnTo>
                  <a:pt x="7691094" y="640511"/>
                </a:lnTo>
                <a:lnTo>
                  <a:pt x="7695717" y="642061"/>
                </a:lnTo>
                <a:lnTo>
                  <a:pt x="7696479" y="642162"/>
                </a:lnTo>
                <a:lnTo>
                  <a:pt x="7700352" y="642162"/>
                </a:lnTo>
                <a:lnTo>
                  <a:pt x="7703223" y="640219"/>
                </a:lnTo>
                <a:lnTo>
                  <a:pt x="7704239" y="637108"/>
                </a:lnTo>
                <a:lnTo>
                  <a:pt x="7705521" y="633272"/>
                </a:lnTo>
                <a:lnTo>
                  <a:pt x="7703426" y="629094"/>
                </a:lnTo>
                <a:lnTo>
                  <a:pt x="7695692" y="626554"/>
                </a:lnTo>
                <a:close/>
              </a:path>
              <a:path w="9752965" h="4354830" extrusionOk="0">
                <a:moveTo>
                  <a:pt x="7690281" y="632498"/>
                </a:moveTo>
                <a:close/>
              </a:path>
              <a:path w="9752965" h="4354830" extrusionOk="0">
                <a:moveTo>
                  <a:pt x="7655890" y="618896"/>
                </a:moveTo>
                <a:lnTo>
                  <a:pt x="7652626" y="621296"/>
                </a:lnTo>
                <a:lnTo>
                  <a:pt x="7649324" y="623684"/>
                </a:lnTo>
                <a:lnTo>
                  <a:pt x="7648600" y="628281"/>
                </a:lnTo>
                <a:lnTo>
                  <a:pt x="7650975" y="631570"/>
                </a:lnTo>
                <a:lnTo>
                  <a:pt x="7652435" y="633539"/>
                </a:lnTo>
                <a:lnTo>
                  <a:pt x="7654671" y="634618"/>
                </a:lnTo>
                <a:lnTo>
                  <a:pt x="7658430" y="634618"/>
                </a:lnTo>
                <a:lnTo>
                  <a:pt x="7659954" y="634149"/>
                </a:lnTo>
                <a:lnTo>
                  <a:pt x="7664551" y="630808"/>
                </a:lnTo>
                <a:lnTo>
                  <a:pt x="7665288" y="626211"/>
                </a:lnTo>
                <a:lnTo>
                  <a:pt x="7662887" y="622934"/>
                </a:lnTo>
                <a:lnTo>
                  <a:pt x="7660513" y="619645"/>
                </a:lnTo>
                <a:lnTo>
                  <a:pt x="7655890" y="618896"/>
                </a:lnTo>
                <a:close/>
              </a:path>
              <a:path w="9752965" h="4354830" extrusionOk="0">
                <a:moveTo>
                  <a:pt x="6758724" y="616140"/>
                </a:moveTo>
                <a:lnTo>
                  <a:pt x="6752755" y="621652"/>
                </a:lnTo>
                <a:lnTo>
                  <a:pt x="6752564" y="626287"/>
                </a:lnTo>
                <a:lnTo>
                  <a:pt x="6756781" y="630847"/>
                </a:lnTo>
                <a:lnTo>
                  <a:pt x="6758774" y="631659"/>
                </a:lnTo>
                <a:lnTo>
                  <a:pt x="6762534" y="631659"/>
                </a:lnTo>
                <a:lnTo>
                  <a:pt x="6764312" y="630999"/>
                </a:lnTo>
                <a:lnTo>
                  <a:pt x="6768719" y="626935"/>
                </a:lnTo>
                <a:lnTo>
                  <a:pt x="6768909" y="622274"/>
                </a:lnTo>
                <a:lnTo>
                  <a:pt x="6763384" y="616330"/>
                </a:lnTo>
                <a:lnTo>
                  <a:pt x="6758724" y="616140"/>
                </a:lnTo>
                <a:close/>
              </a:path>
              <a:path w="9752965" h="4354830" extrusionOk="0">
                <a:moveTo>
                  <a:pt x="6720662" y="574916"/>
                </a:moveTo>
                <a:lnTo>
                  <a:pt x="6716026" y="575170"/>
                </a:lnTo>
                <a:lnTo>
                  <a:pt x="6713334" y="578205"/>
                </a:lnTo>
                <a:lnTo>
                  <a:pt x="6710616" y="581215"/>
                </a:lnTo>
                <a:lnTo>
                  <a:pt x="6710870" y="585876"/>
                </a:lnTo>
                <a:lnTo>
                  <a:pt x="6715315" y="589838"/>
                </a:lnTo>
                <a:lnTo>
                  <a:pt x="6717068" y="590461"/>
                </a:lnTo>
                <a:lnTo>
                  <a:pt x="6720840" y="590461"/>
                </a:lnTo>
                <a:lnTo>
                  <a:pt x="6722846" y="589622"/>
                </a:lnTo>
                <a:lnTo>
                  <a:pt x="6726986" y="584962"/>
                </a:lnTo>
                <a:lnTo>
                  <a:pt x="6726732" y="580313"/>
                </a:lnTo>
                <a:lnTo>
                  <a:pt x="6723697" y="577595"/>
                </a:lnTo>
                <a:lnTo>
                  <a:pt x="6720662" y="574916"/>
                </a:lnTo>
                <a:close/>
              </a:path>
              <a:path w="9752965" h="4354830" extrusionOk="0">
                <a:moveTo>
                  <a:pt x="7622832" y="570229"/>
                </a:moveTo>
                <a:lnTo>
                  <a:pt x="7616253" y="574992"/>
                </a:lnTo>
                <a:lnTo>
                  <a:pt x="7615504" y="579589"/>
                </a:lnTo>
                <a:lnTo>
                  <a:pt x="7617866" y="582879"/>
                </a:lnTo>
                <a:lnTo>
                  <a:pt x="7619326" y="584873"/>
                </a:lnTo>
                <a:lnTo>
                  <a:pt x="7621574" y="585939"/>
                </a:lnTo>
                <a:lnTo>
                  <a:pt x="7625334" y="585939"/>
                </a:lnTo>
                <a:lnTo>
                  <a:pt x="7626858" y="585495"/>
                </a:lnTo>
                <a:lnTo>
                  <a:pt x="7631455" y="582155"/>
                </a:lnTo>
                <a:lnTo>
                  <a:pt x="7632179" y="577557"/>
                </a:lnTo>
                <a:lnTo>
                  <a:pt x="7627429" y="570966"/>
                </a:lnTo>
                <a:lnTo>
                  <a:pt x="7622832" y="570229"/>
                </a:lnTo>
                <a:close/>
              </a:path>
              <a:path w="9752965" h="4354830" extrusionOk="0">
                <a:moveTo>
                  <a:pt x="6674345" y="537654"/>
                </a:moveTo>
                <a:lnTo>
                  <a:pt x="6669747" y="538340"/>
                </a:lnTo>
                <a:lnTo>
                  <a:pt x="6664871" y="544842"/>
                </a:lnTo>
                <a:lnTo>
                  <a:pt x="6665556" y="549465"/>
                </a:lnTo>
                <a:lnTo>
                  <a:pt x="6670128" y="552856"/>
                </a:lnTo>
                <a:lnTo>
                  <a:pt x="6671678" y="553351"/>
                </a:lnTo>
                <a:lnTo>
                  <a:pt x="6675462" y="553351"/>
                </a:lnTo>
                <a:lnTo>
                  <a:pt x="6677659" y="552323"/>
                </a:lnTo>
                <a:lnTo>
                  <a:pt x="6681558" y="547115"/>
                </a:lnTo>
                <a:lnTo>
                  <a:pt x="6680873" y="542518"/>
                </a:lnTo>
                <a:lnTo>
                  <a:pt x="6674345" y="537654"/>
                </a:lnTo>
                <a:close/>
              </a:path>
              <a:path w="9752965" h="4354830" extrusionOk="0">
                <a:moveTo>
                  <a:pt x="7590142" y="521411"/>
                </a:moveTo>
                <a:lnTo>
                  <a:pt x="7583449" y="526008"/>
                </a:lnTo>
                <a:lnTo>
                  <a:pt x="7582585" y="530580"/>
                </a:lnTo>
                <a:lnTo>
                  <a:pt x="7584897" y="533933"/>
                </a:lnTo>
                <a:lnTo>
                  <a:pt x="7586306" y="536016"/>
                </a:lnTo>
                <a:lnTo>
                  <a:pt x="7588618" y="537121"/>
                </a:lnTo>
                <a:lnTo>
                  <a:pt x="7592402" y="537121"/>
                </a:lnTo>
                <a:lnTo>
                  <a:pt x="7593863" y="536701"/>
                </a:lnTo>
                <a:lnTo>
                  <a:pt x="7598473" y="533526"/>
                </a:lnTo>
                <a:lnTo>
                  <a:pt x="7599311" y="528954"/>
                </a:lnTo>
                <a:lnTo>
                  <a:pt x="7594714" y="522236"/>
                </a:lnTo>
                <a:lnTo>
                  <a:pt x="7590142" y="521411"/>
                </a:lnTo>
                <a:close/>
              </a:path>
              <a:path w="9752965" h="4354830" extrusionOk="0">
                <a:moveTo>
                  <a:pt x="6625209" y="504367"/>
                </a:moveTo>
                <a:lnTo>
                  <a:pt x="6620675" y="505383"/>
                </a:lnTo>
                <a:lnTo>
                  <a:pt x="6618490" y="508825"/>
                </a:lnTo>
                <a:lnTo>
                  <a:pt x="6616331" y="512279"/>
                </a:lnTo>
                <a:lnTo>
                  <a:pt x="6617360" y="516813"/>
                </a:lnTo>
                <a:lnTo>
                  <a:pt x="6621995" y="519760"/>
                </a:lnTo>
                <a:lnTo>
                  <a:pt x="6623367" y="520128"/>
                </a:lnTo>
                <a:lnTo>
                  <a:pt x="6627152" y="520128"/>
                </a:lnTo>
                <a:lnTo>
                  <a:pt x="6629527" y="518909"/>
                </a:lnTo>
                <a:lnTo>
                  <a:pt x="6633095" y="513257"/>
                </a:lnTo>
                <a:lnTo>
                  <a:pt x="6632092" y="508723"/>
                </a:lnTo>
                <a:lnTo>
                  <a:pt x="6625209" y="504367"/>
                </a:lnTo>
                <a:close/>
              </a:path>
              <a:path w="9752965" h="4354830" extrusionOk="0">
                <a:moveTo>
                  <a:pt x="7548156" y="480263"/>
                </a:moveTo>
                <a:lnTo>
                  <a:pt x="7544244" y="482765"/>
                </a:lnTo>
                <a:lnTo>
                  <a:pt x="7542517" y="490715"/>
                </a:lnTo>
                <a:lnTo>
                  <a:pt x="7545019" y="494639"/>
                </a:lnTo>
                <a:lnTo>
                  <a:pt x="7549527" y="495617"/>
                </a:lnTo>
                <a:lnTo>
                  <a:pt x="7550061" y="495655"/>
                </a:lnTo>
                <a:lnTo>
                  <a:pt x="7553959" y="495655"/>
                </a:lnTo>
                <a:lnTo>
                  <a:pt x="7556995" y="493331"/>
                </a:lnTo>
                <a:lnTo>
                  <a:pt x="7558620" y="485914"/>
                </a:lnTo>
                <a:lnTo>
                  <a:pt x="7556119" y="481990"/>
                </a:lnTo>
                <a:lnTo>
                  <a:pt x="7548156" y="480263"/>
                </a:lnTo>
                <a:close/>
              </a:path>
              <a:path w="9752965" h="4354830" extrusionOk="0">
                <a:moveTo>
                  <a:pt x="6573989" y="474573"/>
                </a:moveTo>
                <a:lnTo>
                  <a:pt x="6569519" y="475881"/>
                </a:lnTo>
                <a:lnTo>
                  <a:pt x="6565607" y="483019"/>
                </a:lnTo>
                <a:lnTo>
                  <a:pt x="6566928" y="487489"/>
                </a:lnTo>
                <a:lnTo>
                  <a:pt x="6571615" y="490054"/>
                </a:lnTo>
                <a:lnTo>
                  <a:pt x="6572821" y="490334"/>
                </a:lnTo>
                <a:lnTo>
                  <a:pt x="6576618" y="490334"/>
                </a:lnTo>
                <a:lnTo>
                  <a:pt x="6579146" y="488962"/>
                </a:lnTo>
                <a:lnTo>
                  <a:pt x="6580466" y="486511"/>
                </a:lnTo>
                <a:lnTo>
                  <a:pt x="6582435" y="482930"/>
                </a:lnTo>
                <a:lnTo>
                  <a:pt x="6581114" y="478472"/>
                </a:lnTo>
                <a:lnTo>
                  <a:pt x="6573989" y="474573"/>
                </a:lnTo>
                <a:close/>
              </a:path>
              <a:path w="9752965" h="4354830" extrusionOk="0">
                <a:moveTo>
                  <a:pt x="7507211" y="464743"/>
                </a:moveTo>
                <a:lnTo>
                  <a:pt x="7500327" y="469061"/>
                </a:lnTo>
                <a:lnTo>
                  <a:pt x="7499273" y="473595"/>
                </a:lnTo>
                <a:lnTo>
                  <a:pt x="7502829" y="479259"/>
                </a:lnTo>
                <a:lnTo>
                  <a:pt x="7505217" y="480491"/>
                </a:lnTo>
                <a:lnTo>
                  <a:pt x="7509002" y="480491"/>
                </a:lnTo>
                <a:lnTo>
                  <a:pt x="7510360" y="480136"/>
                </a:lnTo>
                <a:lnTo>
                  <a:pt x="7515021" y="477227"/>
                </a:lnTo>
                <a:lnTo>
                  <a:pt x="7516063" y="472668"/>
                </a:lnTo>
                <a:lnTo>
                  <a:pt x="7511770" y="465785"/>
                </a:lnTo>
                <a:lnTo>
                  <a:pt x="7507211" y="464743"/>
                </a:lnTo>
                <a:close/>
              </a:path>
              <a:path w="9752965" h="4354830" extrusionOk="0">
                <a:moveTo>
                  <a:pt x="6521297" y="447675"/>
                </a:moveTo>
                <a:lnTo>
                  <a:pt x="6516890" y="449211"/>
                </a:lnTo>
                <a:lnTo>
                  <a:pt x="6513347" y="456501"/>
                </a:lnTo>
                <a:lnTo>
                  <a:pt x="6514884" y="460908"/>
                </a:lnTo>
                <a:lnTo>
                  <a:pt x="6519570" y="463194"/>
                </a:lnTo>
                <a:lnTo>
                  <a:pt x="6520662" y="463435"/>
                </a:lnTo>
                <a:lnTo>
                  <a:pt x="6524459" y="463435"/>
                </a:lnTo>
                <a:lnTo>
                  <a:pt x="6527101" y="461911"/>
                </a:lnTo>
                <a:lnTo>
                  <a:pt x="6530136" y="455625"/>
                </a:lnTo>
                <a:lnTo>
                  <a:pt x="6528612" y="451230"/>
                </a:lnTo>
                <a:lnTo>
                  <a:pt x="6521297" y="447675"/>
                </a:lnTo>
                <a:close/>
              </a:path>
              <a:path w="9752965" h="4354830" extrusionOk="0">
                <a:moveTo>
                  <a:pt x="7430744" y="431038"/>
                </a:moveTo>
                <a:lnTo>
                  <a:pt x="7426185" y="431977"/>
                </a:lnTo>
                <a:lnTo>
                  <a:pt x="7421689" y="438759"/>
                </a:lnTo>
                <a:lnTo>
                  <a:pt x="7422642" y="443306"/>
                </a:lnTo>
                <a:lnTo>
                  <a:pt x="7427277" y="446392"/>
                </a:lnTo>
                <a:lnTo>
                  <a:pt x="7428687" y="446773"/>
                </a:lnTo>
                <a:lnTo>
                  <a:pt x="7432471" y="446773"/>
                </a:lnTo>
                <a:lnTo>
                  <a:pt x="7434808" y="445617"/>
                </a:lnTo>
                <a:lnTo>
                  <a:pt x="7436319" y="443306"/>
                </a:lnTo>
                <a:lnTo>
                  <a:pt x="7438466" y="440080"/>
                </a:lnTo>
                <a:lnTo>
                  <a:pt x="7437513" y="435508"/>
                </a:lnTo>
                <a:lnTo>
                  <a:pt x="7430744" y="431038"/>
                </a:lnTo>
                <a:close/>
              </a:path>
              <a:path w="9752965" h="4354830" extrusionOk="0">
                <a:moveTo>
                  <a:pt x="6467602" y="423037"/>
                </a:moveTo>
                <a:lnTo>
                  <a:pt x="6463271" y="424726"/>
                </a:lnTo>
                <a:lnTo>
                  <a:pt x="6459994" y="432142"/>
                </a:lnTo>
                <a:lnTo>
                  <a:pt x="6461658" y="436511"/>
                </a:lnTo>
                <a:lnTo>
                  <a:pt x="6466370" y="438569"/>
                </a:lnTo>
                <a:lnTo>
                  <a:pt x="6467373" y="438772"/>
                </a:lnTo>
                <a:lnTo>
                  <a:pt x="6471170" y="438772"/>
                </a:lnTo>
                <a:lnTo>
                  <a:pt x="6473875" y="437133"/>
                </a:lnTo>
                <a:lnTo>
                  <a:pt x="6476733" y="430669"/>
                </a:lnTo>
                <a:lnTo>
                  <a:pt x="6475044" y="426326"/>
                </a:lnTo>
                <a:lnTo>
                  <a:pt x="6467602" y="423037"/>
                </a:lnTo>
                <a:close/>
              </a:path>
              <a:path w="9752965" h="4354830" extrusionOk="0">
                <a:moveTo>
                  <a:pt x="7474115" y="417118"/>
                </a:moveTo>
                <a:lnTo>
                  <a:pt x="7469555" y="418147"/>
                </a:lnTo>
                <a:lnTo>
                  <a:pt x="7465237" y="425030"/>
                </a:lnTo>
                <a:lnTo>
                  <a:pt x="7466253" y="429577"/>
                </a:lnTo>
                <a:lnTo>
                  <a:pt x="7470927" y="432511"/>
                </a:lnTo>
                <a:lnTo>
                  <a:pt x="7472286" y="432879"/>
                </a:lnTo>
                <a:lnTo>
                  <a:pt x="7476058" y="432879"/>
                </a:lnTo>
                <a:lnTo>
                  <a:pt x="7478445" y="431660"/>
                </a:lnTo>
                <a:lnTo>
                  <a:pt x="7482014" y="425983"/>
                </a:lnTo>
                <a:lnTo>
                  <a:pt x="7480973" y="421436"/>
                </a:lnTo>
                <a:lnTo>
                  <a:pt x="7474115" y="417118"/>
                </a:lnTo>
                <a:close/>
              </a:path>
              <a:path w="9752965" h="4354830" extrusionOk="0">
                <a:moveTo>
                  <a:pt x="7387755" y="404139"/>
                </a:moveTo>
                <a:lnTo>
                  <a:pt x="7380960" y="408584"/>
                </a:lnTo>
                <a:lnTo>
                  <a:pt x="7379995" y="413143"/>
                </a:lnTo>
                <a:lnTo>
                  <a:pt x="7383614" y="418693"/>
                </a:lnTo>
                <a:lnTo>
                  <a:pt x="7385964" y="419874"/>
                </a:lnTo>
                <a:lnTo>
                  <a:pt x="7389749" y="419874"/>
                </a:lnTo>
                <a:lnTo>
                  <a:pt x="7391133" y="419493"/>
                </a:lnTo>
                <a:lnTo>
                  <a:pt x="7395781" y="416471"/>
                </a:lnTo>
                <a:lnTo>
                  <a:pt x="7396746" y="411924"/>
                </a:lnTo>
                <a:lnTo>
                  <a:pt x="7392314" y="405091"/>
                </a:lnTo>
                <a:lnTo>
                  <a:pt x="7387755" y="404139"/>
                </a:lnTo>
                <a:close/>
              </a:path>
              <a:path w="9752965" h="4354830" extrusionOk="0">
                <a:moveTo>
                  <a:pt x="6413309" y="400011"/>
                </a:moveTo>
                <a:lnTo>
                  <a:pt x="6409016" y="401777"/>
                </a:lnTo>
                <a:lnTo>
                  <a:pt x="6405918" y="409295"/>
                </a:lnTo>
                <a:lnTo>
                  <a:pt x="6407696" y="413588"/>
                </a:lnTo>
                <a:lnTo>
                  <a:pt x="6412369" y="415531"/>
                </a:lnTo>
                <a:lnTo>
                  <a:pt x="6413309" y="415709"/>
                </a:lnTo>
                <a:lnTo>
                  <a:pt x="6417144" y="415709"/>
                </a:lnTo>
                <a:lnTo>
                  <a:pt x="6419875" y="413994"/>
                </a:lnTo>
                <a:lnTo>
                  <a:pt x="6422618" y="407403"/>
                </a:lnTo>
                <a:lnTo>
                  <a:pt x="6420815" y="403110"/>
                </a:lnTo>
                <a:lnTo>
                  <a:pt x="6417081" y="401548"/>
                </a:lnTo>
                <a:lnTo>
                  <a:pt x="6413309" y="400011"/>
                </a:lnTo>
                <a:close/>
              </a:path>
              <a:path w="9752965" h="4354830" extrusionOk="0">
                <a:moveTo>
                  <a:pt x="6358801" y="377799"/>
                </a:moveTo>
                <a:lnTo>
                  <a:pt x="6354508" y="379615"/>
                </a:lnTo>
                <a:lnTo>
                  <a:pt x="6351473" y="387134"/>
                </a:lnTo>
                <a:lnTo>
                  <a:pt x="6353289" y="391439"/>
                </a:lnTo>
                <a:lnTo>
                  <a:pt x="6357073" y="392950"/>
                </a:lnTo>
                <a:lnTo>
                  <a:pt x="6357975" y="393318"/>
                </a:lnTo>
                <a:lnTo>
                  <a:pt x="6358890" y="393484"/>
                </a:lnTo>
                <a:lnTo>
                  <a:pt x="6362712" y="393484"/>
                </a:lnTo>
                <a:lnTo>
                  <a:pt x="6365481" y="391756"/>
                </a:lnTo>
                <a:lnTo>
                  <a:pt x="6368148" y="385102"/>
                </a:lnTo>
                <a:lnTo>
                  <a:pt x="6366332" y="380822"/>
                </a:lnTo>
                <a:lnTo>
                  <a:pt x="6358801" y="377799"/>
                </a:lnTo>
                <a:close/>
              </a:path>
              <a:path w="9752965" h="4354830" extrusionOk="0">
                <a:moveTo>
                  <a:pt x="6304229" y="355853"/>
                </a:moveTo>
                <a:lnTo>
                  <a:pt x="6299936" y="357670"/>
                </a:lnTo>
                <a:lnTo>
                  <a:pt x="6296914" y="365213"/>
                </a:lnTo>
                <a:lnTo>
                  <a:pt x="6298730" y="369493"/>
                </a:lnTo>
                <a:lnTo>
                  <a:pt x="6303403" y="371373"/>
                </a:lnTo>
                <a:lnTo>
                  <a:pt x="6304343" y="371551"/>
                </a:lnTo>
                <a:lnTo>
                  <a:pt x="6308166" y="371551"/>
                </a:lnTo>
                <a:lnTo>
                  <a:pt x="6310922" y="369811"/>
                </a:lnTo>
                <a:lnTo>
                  <a:pt x="6313601" y="363169"/>
                </a:lnTo>
                <a:lnTo>
                  <a:pt x="6311760" y="358889"/>
                </a:lnTo>
                <a:lnTo>
                  <a:pt x="6304229" y="355853"/>
                </a:lnTo>
                <a:close/>
              </a:path>
              <a:path w="9752965" h="4354830" extrusionOk="0">
                <a:moveTo>
                  <a:pt x="7357287" y="353834"/>
                </a:moveTo>
                <a:lnTo>
                  <a:pt x="7350353" y="358114"/>
                </a:lnTo>
                <a:lnTo>
                  <a:pt x="7349286" y="362648"/>
                </a:lnTo>
                <a:lnTo>
                  <a:pt x="7352817" y="368363"/>
                </a:lnTo>
                <a:lnTo>
                  <a:pt x="7355230" y="369608"/>
                </a:lnTo>
                <a:lnTo>
                  <a:pt x="7359015" y="369608"/>
                </a:lnTo>
                <a:lnTo>
                  <a:pt x="7360348" y="369239"/>
                </a:lnTo>
                <a:lnTo>
                  <a:pt x="7365022" y="366344"/>
                </a:lnTo>
                <a:lnTo>
                  <a:pt x="7366101" y="361823"/>
                </a:lnTo>
                <a:lnTo>
                  <a:pt x="7361821" y="354914"/>
                </a:lnTo>
                <a:lnTo>
                  <a:pt x="7357287" y="353834"/>
                </a:lnTo>
                <a:close/>
              </a:path>
              <a:path w="9752965" h="4354830" extrusionOk="0">
                <a:moveTo>
                  <a:pt x="6249898" y="333590"/>
                </a:moveTo>
                <a:lnTo>
                  <a:pt x="6245580" y="335368"/>
                </a:lnTo>
                <a:lnTo>
                  <a:pt x="6242456" y="342874"/>
                </a:lnTo>
                <a:lnTo>
                  <a:pt x="6244221" y="347167"/>
                </a:lnTo>
                <a:lnTo>
                  <a:pt x="6248908" y="349110"/>
                </a:lnTo>
                <a:lnTo>
                  <a:pt x="6249847" y="349300"/>
                </a:lnTo>
                <a:lnTo>
                  <a:pt x="6253683" y="349300"/>
                </a:lnTo>
                <a:lnTo>
                  <a:pt x="6256413" y="347599"/>
                </a:lnTo>
                <a:lnTo>
                  <a:pt x="6259156" y="341007"/>
                </a:lnTo>
                <a:lnTo>
                  <a:pt x="6257378" y="336715"/>
                </a:lnTo>
                <a:lnTo>
                  <a:pt x="6249898" y="333590"/>
                </a:lnTo>
                <a:close/>
              </a:path>
              <a:path w="9752965" h="4354830" extrusionOk="0">
                <a:moveTo>
                  <a:pt x="6196482" y="312051"/>
                </a:moveTo>
                <a:lnTo>
                  <a:pt x="6191973" y="313270"/>
                </a:lnTo>
                <a:lnTo>
                  <a:pt x="6187922" y="320332"/>
                </a:lnTo>
                <a:lnTo>
                  <a:pt x="6189141" y="324827"/>
                </a:lnTo>
                <a:lnTo>
                  <a:pt x="6193802" y="327520"/>
                </a:lnTo>
                <a:lnTo>
                  <a:pt x="6195060" y="327812"/>
                </a:lnTo>
                <a:lnTo>
                  <a:pt x="6198844" y="327812"/>
                </a:lnTo>
                <a:lnTo>
                  <a:pt x="6201333" y="326491"/>
                </a:lnTo>
                <a:lnTo>
                  <a:pt x="6204737" y="320611"/>
                </a:lnTo>
                <a:lnTo>
                  <a:pt x="6203518" y="316115"/>
                </a:lnTo>
                <a:lnTo>
                  <a:pt x="6196482" y="312051"/>
                </a:lnTo>
                <a:close/>
              </a:path>
              <a:path w="9752965" h="4354830" extrusionOk="0">
                <a:moveTo>
                  <a:pt x="7279703" y="308076"/>
                </a:moveTo>
                <a:lnTo>
                  <a:pt x="7275156" y="309079"/>
                </a:lnTo>
                <a:lnTo>
                  <a:pt x="7270813" y="315950"/>
                </a:lnTo>
                <a:lnTo>
                  <a:pt x="7271816" y="320497"/>
                </a:lnTo>
                <a:lnTo>
                  <a:pt x="7276452" y="323456"/>
                </a:lnTo>
                <a:lnTo>
                  <a:pt x="7277823" y="323824"/>
                </a:lnTo>
                <a:lnTo>
                  <a:pt x="7281608" y="323824"/>
                </a:lnTo>
                <a:lnTo>
                  <a:pt x="7284008" y="322618"/>
                </a:lnTo>
                <a:lnTo>
                  <a:pt x="7287577" y="316979"/>
                </a:lnTo>
                <a:lnTo>
                  <a:pt x="7286574" y="312445"/>
                </a:lnTo>
                <a:lnTo>
                  <a:pt x="7279703" y="308076"/>
                </a:lnTo>
                <a:close/>
              </a:path>
              <a:path w="9752965" h="4354830" extrusionOk="0">
                <a:moveTo>
                  <a:pt x="7322007" y="306692"/>
                </a:moveTo>
                <a:lnTo>
                  <a:pt x="7318654" y="309003"/>
                </a:lnTo>
                <a:lnTo>
                  <a:pt x="7315288" y="311289"/>
                </a:lnTo>
                <a:lnTo>
                  <a:pt x="7314438" y="315861"/>
                </a:lnTo>
                <a:lnTo>
                  <a:pt x="7318171" y="321297"/>
                </a:lnTo>
                <a:lnTo>
                  <a:pt x="7320457" y="322402"/>
                </a:lnTo>
                <a:lnTo>
                  <a:pt x="7324255" y="322402"/>
                </a:lnTo>
                <a:lnTo>
                  <a:pt x="7325702" y="321995"/>
                </a:lnTo>
                <a:lnTo>
                  <a:pt x="7326960" y="321119"/>
                </a:lnTo>
                <a:lnTo>
                  <a:pt x="7330325" y="318833"/>
                </a:lnTo>
                <a:lnTo>
                  <a:pt x="7331176" y="314236"/>
                </a:lnTo>
                <a:lnTo>
                  <a:pt x="7328865" y="310895"/>
                </a:lnTo>
                <a:lnTo>
                  <a:pt x="7326579" y="307543"/>
                </a:lnTo>
                <a:lnTo>
                  <a:pt x="7322007" y="306692"/>
                </a:lnTo>
                <a:close/>
              </a:path>
              <a:path w="9752965" h="4354830" extrusionOk="0">
                <a:moveTo>
                  <a:pt x="7230224" y="295935"/>
                </a:moveTo>
                <a:lnTo>
                  <a:pt x="7224166" y="301358"/>
                </a:lnTo>
                <a:lnTo>
                  <a:pt x="7223899" y="306006"/>
                </a:lnTo>
                <a:lnTo>
                  <a:pt x="7228065" y="310667"/>
                </a:lnTo>
                <a:lnTo>
                  <a:pt x="7230071" y="311505"/>
                </a:lnTo>
                <a:lnTo>
                  <a:pt x="7233843" y="311505"/>
                </a:lnTo>
                <a:lnTo>
                  <a:pt x="7235596" y="310883"/>
                </a:lnTo>
                <a:lnTo>
                  <a:pt x="7240015" y="306920"/>
                </a:lnTo>
                <a:lnTo>
                  <a:pt x="7240295" y="302259"/>
                </a:lnTo>
                <a:lnTo>
                  <a:pt x="7234885" y="296214"/>
                </a:lnTo>
                <a:lnTo>
                  <a:pt x="7230224" y="295935"/>
                </a:lnTo>
                <a:close/>
              </a:path>
              <a:path w="9752965" h="4354830" extrusionOk="0">
                <a:moveTo>
                  <a:pt x="6147739" y="279895"/>
                </a:moveTo>
                <a:lnTo>
                  <a:pt x="6143193" y="280860"/>
                </a:lnTo>
                <a:lnTo>
                  <a:pt x="6138748" y="287629"/>
                </a:lnTo>
                <a:lnTo>
                  <a:pt x="6139688" y="292214"/>
                </a:lnTo>
                <a:lnTo>
                  <a:pt x="6144323" y="295249"/>
                </a:lnTo>
                <a:lnTo>
                  <a:pt x="6145707" y="295630"/>
                </a:lnTo>
                <a:lnTo>
                  <a:pt x="6149505" y="295630"/>
                </a:lnTo>
                <a:lnTo>
                  <a:pt x="6151854" y="294474"/>
                </a:lnTo>
                <a:lnTo>
                  <a:pt x="6155486" y="288912"/>
                </a:lnTo>
                <a:lnTo>
                  <a:pt x="6154547" y="284365"/>
                </a:lnTo>
                <a:lnTo>
                  <a:pt x="6147739" y="279895"/>
                </a:lnTo>
                <a:close/>
              </a:path>
              <a:path w="9752965" h="4354830" extrusionOk="0">
                <a:moveTo>
                  <a:pt x="7195781" y="278206"/>
                </a:moveTo>
                <a:lnTo>
                  <a:pt x="7187653" y="278231"/>
                </a:lnTo>
                <a:lnTo>
                  <a:pt x="7184440" y="281482"/>
                </a:lnTo>
                <a:lnTo>
                  <a:pt x="7184402" y="289648"/>
                </a:lnTo>
                <a:lnTo>
                  <a:pt x="7187692" y="292938"/>
                </a:lnTo>
                <a:lnTo>
                  <a:pt x="7191781" y="292938"/>
                </a:lnTo>
                <a:lnTo>
                  <a:pt x="7195832" y="292912"/>
                </a:lnTo>
                <a:lnTo>
                  <a:pt x="7199059" y="289648"/>
                </a:lnTo>
                <a:lnTo>
                  <a:pt x="7199083" y="281482"/>
                </a:lnTo>
                <a:lnTo>
                  <a:pt x="7195781" y="278206"/>
                </a:lnTo>
                <a:close/>
              </a:path>
              <a:path w="9752965" h="4354830" extrusionOk="0">
                <a:moveTo>
                  <a:pt x="6098286" y="247942"/>
                </a:moveTo>
                <a:lnTo>
                  <a:pt x="6093726" y="248958"/>
                </a:lnTo>
                <a:lnTo>
                  <a:pt x="6089345" y="255790"/>
                </a:lnTo>
                <a:lnTo>
                  <a:pt x="6090335" y="260350"/>
                </a:lnTo>
                <a:lnTo>
                  <a:pt x="6094996" y="263321"/>
                </a:lnTo>
                <a:lnTo>
                  <a:pt x="6096355" y="263702"/>
                </a:lnTo>
                <a:lnTo>
                  <a:pt x="6100140" y="263702"/>
                </a:lnTo>
                <a:lnTo>
                  <a:pt x="6102515" y="262508"/>
                </a:lnTo>
                <a:lnTo>
                  <a:pt x="6106109" y="256882"/>
                </a:lnTo>
                <a:lnTo>
                  <a:pt x="6105131" y="252349"/>
                </a:lnTo>
                <a:lnTo>
                  <a:pt x="6098286" y="247942"/>
                </a:lnTo>
                <a:close/>
              </a:path>
              <a:path w="9752965" h="4354830" extrusionOk="0">
                <a:moveTo>
                  <a:pt x="7155205" y="231114"/>
                </a:moveTo>
                <a:lnTo>
                  <a:pt x="7148703" y="235991"/>
                </a:lnTo>
                <a:lnTo>
                  <a:pt x="7148042" y="240614"/>
                </a:lnTo>
                <a:lnTo>
                  <a:pt x="7151916" y="245783"/>
                </a:lnTo>
                <a:lnTo>
                  <a:pt x="7154138" y="246811"/>
                </a:lnTo>
                <a:lnTo>
                  <a:pt x="7157897" y="246811"/>
                </a:lnTo>
                <a:lnTo>
                  <a:pt x="7159447" y="246316"/>
                </a:lnTo>
                <a:lnTo>
                  <a:pt x="7164019" y="242900"/>
                </a:lnTo>
                <a:lnTo>
                  <a:pt x="7164679" y="238302"/>
                </a:lnTo>
                <a:lnTo>
                  <a:pt x="7159828" y="231800"/>
                </a:lnTo>
                <a:lnTo>
                  <a:pt x="7155205" y="231114"/>
                </a:lnTo>
                <a:close/>
              </a:path>
              <a:path w="9752965" h="4354830" extrusionOk="0">
                <a:moveTo>
                  <a:pt x="7106577" y="229095"/>
                </a:moveTo>
                <a:lnTo>
                  <a:pt x="7102843" y="231863"/>
                </a:lnTo>
                <a:lnTo>
                  <a:pt x="7101662" y="239902"/>
                </a:lnTo>
                <a:lnTo>
                  <a:pt x="7104443" y="243649"/>
                </a:lnTo>
                <a:lnTo>
                  <a:pt x="7108469" y="244246"/>
                </a:lnTo>
                <a:lnTo>
                  <a:pt x="7109193" y="244309"/>
                </a:lnTo>
                <a:lnTo>
                  <a:pt x="7113117" y="244309"/>
                </a:lnTo>
                <a:lnTo>
                  <a:pt x="7116292" y="241680"/>
                </a:lnTo>
                <a:lnTo>
                  <a:pt x="7116800" y="238023"/>
                </a:lnTo>
                <a:lnTo>
                  <a:pt x="7117397" y="234010"/>
                </a:lnTo>
                <a:lnTo>
                  <a:pt x="7114616" y="230289"/>
                </a:lnTo>
                <a:lnTo>
                  <a:pt x="7106577" y="229095"/>
                </a:lnTo>
                <a:close/>
              </a:path>
              <a:path w="9752965" h="4354830" extrusionOk="0">
                <a:moveTo>
                  <a:pt x="6048781" y="216230"/>
                </a:moveTo>
                <a:lnTo>
                  <a:pt x="6044222" y="217220"/>
                </a:lnTo>
                <a:lnTo>
                  <a:pt x="6039815" y="224040"/>
                </a:lnTo>
                <a:lnTo>
                  <a:pt x="6040818" y="228587"/>
                </a:lnTo>
                <a:lnTo>
                  <a:pt x="6044222" y="230797"/>
                </a:lnTo>
                <a:lnTo>
                  <a:pt x="6045466" y="231584"/>
                </a:lnTo>
                <a:lnTo>
                  <a:pt x="6046851" y="231978"/>
                </a:lnTo>
                <a:lnTo>
                  <a:pt x="6050622" y="231978"/>
                </a:lnTo>
                <a:lnTo>
                  <a:pt x="6052997" y="230771"/>
                </a:lnTo>
                <a:lnTo>
                  <a:pt x="6056604" y="225170"/>
                </a:lnTo>
                <a:lnTo>
                  <a:pt x="6055601" y="220624"/>
                </a:lnTo>
                <a:lnTo>
                  <a:pt x="6048781" y="216230"/>
                </a:lnTo>
                <a:close/>
              </a:path>
              <a:path w="9752965" h="4354830" extrusionOk="0">
                <a:moveTo>
                  <a:pt x="7063232" y="193293"/>
                </a:moveTo>
                <a:lnTo>
                  <a:pt x="7057377" y="198932"/>
                </a:lnTo>
                <a:lnTo>
                  <a:pt x="7057288" y="203593"/>
                </a:lnTo>
                <a:lnTo>
                  <a:pt x="7061542" y="208025"/>
                </a:lnTo>
                <a:lnTo>
                  <a:pt x="7063473" y="208775"/>
                </a:lnTo>
                <a:lnTo>
                  <a:pt x="7067232" y="208775"/>
                </a:lnTo>
                <a:lnTo>
                  <a:pt x="7069074" y="208089"/>
                </a:lnTo>
                <a:lnTo>
                  <a:pt x="7073430" y="203898"/>
                </a:lnTo>
                <a:lnTo>
                  <a:pt x="7073519" y="199237"/>
                </a:lnTo>
                <a:lnTo>
                  <a:pt x="7067880" y="193382"/>
                </a:lnTo>
                <a:lnTo>
                  <a:pt x="7063232" y="193293"/>
                </a:lnTo>
                <a:close/>
              </a:path>
              <a:path w="9752965" h="4354830" extrusionOk="0">
                <a:moveTo>
                  <a:pt x="6002655" y="182143"/>
                </a:moveTo>
                <a:lnTo>
                  <a:pt x="5997994" y="182283"/>
                </a:lnTo>
                <a:lnTo>
                  <a:pt x="5992406" y="188175"/>
                </a:lnTo>
                <a:lnTo>
                  <a:pt x="5992533" y="192836"/>
                </a:lnTo>
                <a:lnTo>
                  <a:pt x="5995517" y="195618"/>
                </a:lnTo>
                <a:lnTo>
                  <a:pt x="5996927" y="196964"/>
                </a:lnTo>
                <a:lnTo>
                  <a:pt x="5998743" y="197637"/>
                </a:lnTo>
                <a:lnTo>
                  <a:pt x="6002502" y="197637"/>
                </a:lnTo>
                <a:lnTo>
                  <a:pt x="6004445" y="196862"/>
                </a:lnTo>
                <a:lnTo>
                  <a:pt x="6008687" y="192366"/>
                </a:lnTo>
                <a:lnTo>
                  <a:pt x="6008560" y="187705"/>
                </a:lnTo>
                <a:lnTo>
                  <a:pt x="6005601" y="184937"/>
                </a:lnTo>
                <a:lnTo>
                  <a:pt x="6002655" y="182143"/>
                </a:lnTo>
                <a:close/>
              </a:path>
              <a:path w="9752965" h="4354830" extrusionOk="0">
                <a:moveTo>
                  <a:pt x="7020788" y="170586"/>
                </a:moveTo>
                <a:lnTo>
                  <a:pt x="7013473" y="174104"/>
                </a:lnTo>
                <a:lnTo>
                  <a:pt x="7011936" y="178511"/>
                </a:lnTo>
                <a:lnTo>
                  <a:pt x="7014972" y="184797"/>
                </a:lnTo>
                <a:lnTo>
                  <a:pt x="7017600" y="186334"/>
                </a:lnTo>
                <a:lnTo>
                  <a:pt x="7021410" y="186334"/>
                </a:lnTo>
                <a:lnTo>
                  <a:pt x="7022503" y="186105"/>
                </a:lnTo>
                <a:lnTo>
                  <a:pt x="7027189" y="183845"/>
                </a:lnTo>
                <a:lnTo>
                  <a:pt x="7028726" y="179450"/>
                </a:lnTo>
                <a:lnTo>
                  <a:pt x="7025195" y="172123"/>
                </a:lnTo>
                <a:lnTo>
                  <a:pt x="7020788" y="170586"/>
                </a:lnTo>
                <a:close/>
              </a:path>
              <a:path w="9752965" h="4354830" extrusionOk="0">
                <a:moveTo>
                  <a:pt x="6975525" y="149605"/>
                </a:moveTo>
                <a:lnTo>
                  <a:pt x="6970877" y="149605"/>
                </a:lnTo>
                <a:lnTo>
                  <a:pt x="6965099" y="155308"/>
                </a:lnTo>
                <a:lnTo>
                  <a:pt x="6965161" y="160045"/>
                </a:lnTo>
                <a:lnTo>
                  <a:pt x="6969379" y="164312"/>
                </a:lnTo>
                <a:lnTo>
                  <a:pt x="6971284" y="165036"/>
                </a:lnTo>
                <a:lnTo>
                  <a:pt x="6975043" y="165036"/>
                </a:lnTo>
                <a:lnTo>
                  <a:pt x="6976935" y="164312"/>
                </a:lnTo>
                <a:lnTo>
                  <a:pt x="6981228" y="160045"/>
                </a:lnTo>
                <a:lnTo>
                  <a:pt x="6981190" y="155308"/>
                </a:lnTo>
                <a:lnTo>
                  <a:pt x="6978408" y="152488"/>
                </a:lnTo>
                <a:lnTo>
                  <a:pt x="6975525" y="149605"/>
                </a:lnTo>
                <a:close/>
              </a:path>
              <a:path w="9752965" h="4354830" extrusionOk="0">
                <a:moveTo>
                  <a:pt x="5976188" y="131965"/>
                </a:moveTo>
                <a:lnTo>
                  <a:pt x="5968123" y="132943"/>
                </a:lnTo>
                <a:lnTo>
                  <a:pt x="5965228" y="136601"/>
                </a:lnTo>
                <a:lnTo>
                  <a:pt x="5966167" y="144360"/>
                </a:lnTo>
                <a:lnTo>
                  <a:pt x="5969355" y="147104"/>
                </a:lnTo>
                <a:lnTo>
                  <a:pt x="5973610" y="147104"/>
                </a:lnTo>
                <a:lnTo>
                  <a:pt x="5973914" y="147053"/>
                </a:lnTo>
                <a:lnTo>
                  <a:pt x="5977928" y="146570"/>
                </a:lnTo>
                <a:lnTo>
                  <a:pt x="5980823" y="142913"/>
                </a:lnTo>
                <a:lnTo>
                  <a:pt x="5979858" y="134848"/>
                </a:lnTo>
                <a:lnTo>
                  <a:pt x="5976188" y="131965"/>
                </a:lnTo>
                <a:close/>
              </a:path>
              <a:path w="9752965" h="4354830" extrusionOk="0">
                <a:moveTo>
                  <a:pt x="6090907" y="124409"/>
                </a:moveTo>
                <a:lnTo>
                  <a:pt x="6082779" y="124942"/>
                </a:lnTo>
                <a:lnTo>
                  <a:pt x="6079718" y="128447"/>
                </a:lnTo>
                <a:lnTo>
                  <a:pt x="6080252" y="136385"/>
                </a:lnTo>
                <a:lnTo>
                  <a:pt x="6083490" y="139382"/>
                </a:lnTo>
                <a:lnTo>
                  <a:pt x="6087478" y="139382"/>
                </a:lnTo>
                <a:lnTo>
                  <a:pt x="6091872" y="139077"/>
                </a:lnTo>
                <a:lnTo>
                  <a:pt x="6094945" y="135572"/>
                </a:lnTo>
                <a:lnTo>
                  <a:pt x="6094412" y="127469"/>
                </a:lnTo>
                <a:lnTo>
                  <a:pt x="6090907" y="124409"/>
                </a:lnTo>
                <a:close/>
              </a:path>
              <a:path w="9752965" h="4354830" extrusionOk="0">
                <a:moveTo>
                  <a:pt x="6025083" y="122593"/>
                </a:moveTo>
                <a:lnTo>
                  <a:pt x="6021578" y="125628"/>
                </a:lnTo>
                <a:lnTo>
                  <a:pt x="6020981" y="133730"/>
                </a:lnTo>
                <a:lnTo>
                  <a:pt x="6024016" y="137261"/>
                </a:lnTo>
                <a:lnTo>
                  <a:pt x="6028080" y="137566"/>
                </a:lnTo>
                <a:lnTo>
                  <a:pt x="6032450" y="137566"/>
                </a:lnTo>
                <a:lnTo>
                  <a:pt x="6035675" y="134632"/>
                </a:lnTo>
                <a:lnTo>
                  <a:pt x="6036246" y="126707"/>
                </a:lnTo>
                <a:lnTo>
                  <a:pt x="6033198" y="123177"/>
                </a:lnTo>
                <a:lnTo>
                  <a:pt x="6025083" y="122593"/>
                </a:lnTo>
                <a:close/>
              </a:path>
              <a:path w="9752965" h="4354830" extrusionOk="0">
                <a:moveTo>
                  <a:pt x="6925475" y="117525"/>
                </a:moveTo>
                <a:lnTo>
                  <a:pt x="6921017" y="118871"/>
                </a:lnTo>
                <a:lnTo>
                  <a:pt x="6919112" y="122466"/>
                </a:lnTo>
                <a:lnTo>
                  <a:pt x="6917182" y="126034"/>
                </a:lnTo>
                <a:lnTo>
                  <a:pt x="6918528" y="130505"/>
                </a:lnTo>
                <a:lnTo>
                  <a:pt x="6923214" y="133007"/>
                </a:lnTo>
                <a:lnTo>
                  <a:pt x="6924408" y="133286"/>
                </a:lnTo>
                <a:lnTo>
                  <a:pt x="6928218" y="133286"/>
                </a:lnTo>
                <a:lnTo>
                  <a:pt x="6930745" y="131876"/>
                </a:lnTo>
                <a:lnTo>
                  <a:pt x="6933996" y="125818"/>
                </a:lnTo>
                <a:lnTo>
                  <a:pt x="6932650" y="121361"/>
                </a:lnTo>
                <a:lnTo>
                  <a:pt x="6925475" y="117525"/>
                </a:lnTo>
                <a:close/>
              </a:path>
              <a:path w="9752965" h="4354830" extrusionOk="0">
                <a:moveTo>
                  <a:pt x="6869620" y="95415"/>
                </a:moveTo>
                <a:lnTo>
                  <a:pt x="6865480" y="97548"/>
                </a:lnTo>
                <a:lnTo>
                  <a:pt x="6863016" y="105295"/>
                </a:lnTo>
                <a:lnTo>
                  <a:pt x="6865175" y="109423"/>
                </a:lnTo>
                <a:lnTo>
                  <a:pt x="6869772" y="110896"/>
                </a:lnTo>
                <a:lnTo>
                  <a:pt x="6870522" y="110998"/>
                </a:lnTo>
                <a:lnTo>
                  <a:pt x="6874395" y="110998"/>
                </a:lnTo>
                <a:lnTo>
                  <a:pt x="6877278" y="108991"/>
                </a:lnTo>
                <a:lnTo>
                  <a:pt x="6879501" y="102006"/>
                </a:lnTo>
                <a:lnTo>
                  <a:pt x="6877367" y="97853"/>
                </a:lnTo>
                <a:lnTo>
                  <a:pt x="6869620" y="95415"/>
                </a:lnTo>
                <a:close/>
              </a:path>
              <a:path w="9752965" h="4354830" extrusionOk="0">
                <a:moveTo>
                  <a:pt x="6110541" y="87223"/>
                </a:moveTo>
                <a:lnTo>
                  <a:pt x="6102502" y="88366"/>
                </a:lnTo>
                <a:lnTo>
                  <a:pt x="6099695" y="92075"/>
                </a:lnTo>
                <a:lnTo>
                  <a:pt x="6100279" y="96100"/>
                </a:lnTo>
                <a:lnTo>
                  <a:pt x="6100787" y="99771"/>
                </a:lnTo>
                <a:lnTo>
                  <a:pt x="6103924" y="102425"/>
                </a:lnTo>
                <a:lnTo>
                  <a:pt x="6107887" y="102425"/>
                </a:lnTo>
                <a:lnTo>
                  <a:pt x="6108230" y="102400"/>
                </a:lnTo>
                <a:lnTo>
                  <a:pt x="6112586" y="101790"/>
                </a:lnTo>
                <a:lnTo>
                  <a:pt x="6115392" y="98069"/>
                </a:lnTo>
                <a:lnTo>
                  <a:pt x="6114834" y="94043"/>
                </a:lnTo>
                <a:lnTo>
                  <a:pt x="6114249" y="90030"/>
                </a:lnTo>
                <a:lnTo>
                  <a:pt x="6110541" y="87223"/>
                </a:lnTo>
                <a:close/>
              </a:path>
              <a:path w="9752965" h="4354830" extrusionOk="0">
                <a:moveTo>
                  <a:pt x="6812292" y="80213"/>
                </a:moveTo>
                <a:lnTo>
                  <a:pt x="6808317" y="82626"/>
                </a:lnTo>
                <a:lnTo>
                  <a:pt x="6807339" y="86588"/>
                </a:lnTo>
                <a:lnTo>
                  <a:pt x="6806399" y="90512"/>
                </a:lnTo>
                <a:lnTo>
                  <a:pt x="6808812" y="94513"/>
                </a:lnTo>
                <a:lnTo>
                  <a:pt x="6813346" y="95605"/>
                </a:lnTo>
                <a:lnTo>
                  <a:pt x="6813918" y="95669"/>
                </a:lnTo>
                <a:lnTo>
                  <a:pt x="6817817" y="95669"/>
                </a:lnTo>
                <a:lnTo>
                  <a:pt x="6820827" y="93421"/>
                </a:lnTo>
                <a:lnTo>
                  <a:pt x="6822605" y="86118"/>
                </a:lnTo>
                <a:lnTo>
                  <a:pt x="6820192" y="82130"/>
                </a:lnTo>
                <a:lnTo>
                  <a:pt x="6812292" y="80213"/>
                </a:lnTo>
                <a:close/>
              </a:path>
              <a:path w="9752965" h="4354830" extrusionOk="0">
                <a:moveTo>
                  <a:pt x="6755650" y="65570"/>
                </a:moveTo>
                <a:lnTo>
                  <a:pt x="6751561" y="67830"/>
                </a:lnTo>
                <a:lnTo>
                  <a:pt x="6749313" y="75641"/>
                </a:lnTo>
                <a:lnTo>
                  <a:pt x="6751586" y="79717"/>
                </a:lnTo>
                <a:lnTo>
                  <a:pt x="6756158" y="81025"/>
                </a:lnTo>
                <a:lnTo>
                  <a:pt x="6756844" y="81127"/>
                </a:lnTo>
                <a:lnTo>
                  <a:pt x="6760718" y="81127"/>
                </a:lnTo>
                <a:lnTo>
                  <a:pt x="6763651" y="79032"/>
                </a:lnTo>
                <a:lnTo>
                  <a:pt x="6764638" y="75641"/>
                </a:lnTo>
                <a:lnTo>
                  <a:pt x="6765696" y="71894"/>
                </a:lnTo>
                <a:lnTo>
                  <a:pt x="6763461" y="67805"/>
                </a:lnTo>
                <a:lnTo>
                  <a:pt x="6755650" y="65570"/>
                </a:lnTo>
                <a:close/>
              </a:path>
              <a:path w="9752965" h="4354830" extrusionOk="0">
                <a:moveTo>
                  <a:pt x="6697916" y="51498"/>
                </a:moveTo>
                <a:lnTo>
                  <a:pt x="6694068" y="54076"/>
                </a:lnTo>
                <a:lnTo>
                  <a:pt x="6693268" y="58077"/>
                </a:lnTo>
                <a:lnTo>
                  <a:pt x="6692506" y="62052"/>
                </a:lnTo>
                <a:lnTo>
                  <a:pt x="6695084" y="65925"/>
                </a:lnTo>
                <a:lnTo>
                  <a:pt x="6699554" y="66801"/>
                </a:lnTo>
                <a:lnTo>
                  <a:pt x="6700024" y="66852"/>
                </a:lnTo>
                <a:lnTo>
                  <a:pt x="6703936" y="66852"/>
                </a:lnTo>
                <a:lnTo>
                  <a:pt x="6707022" y="64414"/>
                </a:lnTo>
                <a:lnTo>
                  <a:pt x="6707733" y="60896"/>
                </a:lnTo>
                <a:lnTo>
                  <a:pt x="6708495" y="56895"/>
                </a:lnTo>
                <a:lnTo>
                  <a:pt x="6705892" y="53047"/>
                </a:lnTo>
                <a:lnTo>
                  <a:pt x="6697916" y="51498"/>
                </a:lnTo>
                <a:close/>
              </a:path>
              <a:path w="9752965" h="4354830" extrusionOk="0">
                <a:moveTo>
                  <a:pt x="6410617" y="43967"/>
                </a:moveTo>
                <a:lnTo>
                  <a:pt x="6402552" y="45008"/>
                </a:lnTo>
                <a:lnTo>
                  <a:pt x="6399707" y="48717"/>
                </a:lnTo>
                <a:lnTo>
                  <a:pt x="6400723" y="56451"/>
                </a:lnTo>
                <a:lnTo>
                  <a:pt x="6403886" y="59143"/>
                </a:lnTo>
                <a:lnTo>
                  <a:pt x="6408153" y="59131"/>
                </a:lnTo>
                <a:lnTo>
                  <a:pt x="6412522" y="58572"/>
                </a:lnTo>
                <a:lnTo>
                  <a:pt x="6415341" y="54876"/>
                </a:lnTo>
                <a:lnTo>
                  <a:pt x="6414312" y="46812"/>
                </a:lnTo>
                <a:lnTo>
                  <a:pt x="6410617" y="43967"/>
                </a:lnTo>
                <a:close/>
              </a:path>
              <a:path w="9752965" h="4354830" extrusionOk="0">
                <a:moveTo>
                  <a:pt x="6638950" y="43281"/>
                </a:moveTo>
                <a:lnTo>
                  <a:pt x="6635381" y="46278"/>
                </a:lnTo>
                <a:lnTo>
                  <a:pt x="6634632" y="54355"/>
                </a:lnTo>
                <a:lnTo>
                  <a:pt x="6637629" y="57950"/>
                </a:lnTo>
                <a:lnTo>
                  <a:pt x="6641668" y="58318"/>
                </a:lnTo>
                <a:lnTo>
                  <a:pt x="6646114" y="58318"/>
                </a:lnTo>
                <a:lnTo>
                  <a:pt x="6649300" y="55473"/>
                </a:lnTo>
                <a:lnTo>
                  <a:pt x="6649643" y="51638"/>
                </a:lnTo>
                <a:lnTo>
                  <a:pt x="6650037" y="47599"/>
                </a:lnTo>
                <a:lnTo>
                  <a:pt x="6647040" y="44030"/>
                </a:lnTo>
                <a:lnTo>
                  <a:pt x="6638950" y="43281"/>
                </a:lnTo>
                <a:close/>
              </a:path>
              <a:path w="9752965" h="4354830" extrusionOk="0">
                <a:moveTo>
                  <a:pt x="6579984" y="39560"/>
                </a:moveTo>
                <a:lnTo>
                  <a:pt x="6576517" y="42659"/>
                </a:lnTo>
                <a:lnTo>
                  <a:pt x="6576110" y="50787"/>
                </a:lnTo>
                <a:lnTo>
                  <a:pt x="6579209" y="54254"/>
                </a:lnTo>
                <a:lnTo>
                  <a:pt x="6583273" y="54444"/>
                </a:lnTo>
                <a:lnTo>
                  <a:pt x="6583400" y="54470"/>
                </a:lnTo>
                <a:lnTo>
                  <a:pt x="6587553" y="54470"/>
                </a:lnTo>
                <a:lnTo>
                  <a:pt x="6590804" y="51409"/>
                </a:lnTo>
                <a:lnTo>
                  <a:pt x="6591211" y="43433"/>
                </a:lnTo>
                <a:lnTo>
                  <a:pt x="6588086" y="39966"/>
                </a:lnTo>
                <a:lnTo>
                  <a:pt x="6579984" y="39560"/>
                </a:lnTo>
                <a:close/>
              </a:path>
              <a:path w="9752965" h="4354830" extrusionOk="0">
                <a:moveTo>
                  <a:pt x="6469761" y="38938"/>
                </a:moveTo>
                <a:lnTo>
                  <a:pt x="6461633" y="39369"/>
                </a:lnTo>
                <a:lnTo>
                  <a:pt x="6458521" y="42837"/>
                </a:lnTo>
                <a:lnTo>
                  <a:pt x="6458750" y="46888"/>
                </a:lnTo>
                <a:lnTo>
                  <a:pt x="6458940" y="50812"/>
                </a:lnTo>
                <a:lnTo>
                  <a:pt x="6462204" y="53860"/>
                </a:lnTo>
                <a:lnTo>
                  <a:pt x="6466344" y="53860"/>
                </a:lnTo>
                <a:lnTo>
                  <a:pt x="6470535" y="53632"/>
                </a:lnTo>
                <a:lnTo>
                  <a:pt x="6473659" y="50164"/>
                </a:lnTo>
                <a:lnTo>
                  <a:pt x="6473418" y="46126"/>
                </a:lnTo>
                <a:lnTo>
                  <a:pt x="6473228" y="42062"/>
                </a:lnTo>
                <a:lnTo>
                  <a:pt x="6469761" y="38938"/>
                </a:lnTo>
                <a:close/>
              </a:path>
              <a:path w="9752965" h="4354830" extrusionOk="0">
                <a:moveTo>
                  <a:pt x="6520878" y="37896"/>
                </a:moveTo>
                <a:lnTo>
                  <a:pt x="6517563" y="41148"/>
                </a:lnTo>
                <a:lnTo>
                  <a:pt x="6517611" y="49377"/>
                </a:lnTo>
                <a:lnTo>
                  <a:pt x="6520751" y="52603"/>
                </a:lnTo>
                <a:lnTo>
                  <a:pt x="6524802" y="52628"/>
                </a:lnTo>
                <a:lnTo>
                  <a:pt x="6528917" y="52628"/>
                </a:lnTo>
                <a:lnTo>
                  <a:pt x="6532206" y="49377"/>
                </a:lnTo>
                <a:lnTo>
                  <a:pt x="6532145" y="41148"/>
                </a:lnTo>
                <a:lnTo>
                  <a:pt x="6529006" y="37960"/>
                </a:lnTo>
                <a:lnTo>
                  <a:pt x="6520878" y="37896"/>
                </a:lnTo>
                <a:close/>
              </a:path>
              <a:path w="9752965" h="4354830" extrusionOk="0">
                <a:moveTo>
                  <a:pt x="6128943" y="35775"/>
                </a:moveTo>
                <a:lnTo>
                  <a:pt x="6122936" y="41249"/>
                </a:lnTo>
                <a:lnTo>
                  <a:pt x="6122708" y="45897"/>
                </a:lnTo>
                <a:lnTo>
                  <a:pt x="6125438" y="48907"/>
                </a:lnTo>
                <a:lnTo>
                  <a:pt x="6126899" y="50482"/>
                </a:lnTo>
                <a:lnTo>
                  <a:pt x="6128880" y="51307"/>
                </a:lnTo>
                <a:lnTo>
                  <a:pt x="6132664" y="51307"/>
                </a:lnTo>
                <a:lnTo>
                  <a:pt x="6134417" y="50685"/>
                </a:lnTo>
                <a:lnTo>
                  <a:pt x="6138849" y="46659"/>
                </a:lnTo>
                <a:lnTo>
                  <a:pt x="6139065" y="41998"/>
                </a:lnTo>
                <a:lnTo>
                  <a:pt x="6133592" y="35991"/>
                </a:lnTo>
                <a:lnTo>
                  <a:pt x="6128943" y="35775"/>
                </a:lnTo>
                <a:close/>
              </a:path>
              <a:path w="9752965" h="4354830" extrusionOk="0">
                <a:moveTo>
                  <a:pt x="6350914" y="30746"/>
                </a:moveTo>
                <a:lnTo>
                  <a:pt x="6346482" y="32232"/>
                </a:lnTo>
                <a:lnTo>
                  <a:pt x="6344640" y="35839"/>
                </a:lnTo>
                <a:lnTo>
                  <a:pt x="6342837" y="39471"/>
                </a:lnTo>
                <a:lnTo>
                  <a:pt x="6344310" y="43903"/>
                </a:lnTo>
                <a:lnTo>
                  <a:pt x="6348984" y="46253"/>
                </a:lnTo>
                <a:lnTo>
                  <a:pt x="6350127" y="46507"/>
                </a:lnTo>
                <a:lnTo>
                  <a:pt x="6353924" y="46507"/>
                </a:lnTo>
                <a:lnTo>
                  <a:pt x="6356515" y="45008"/>
                </a:lnTo>
                <a:lnTo>
                  <a:pt x="6359639" y="38811"/>
                </a:lnTo>
                <a:lnTo>
                  <a:pt x="6358166" y="34404"/>
                </a:lnTo>
                <a:lnTo>
                  <a:pt x="6350914" y="30746"/>
                </a:lnTo>
                <a:close/>
              </a:path>
              <a:path w="9752965" h="4354830" extrusionOk="0">
                <a:moveTo>
                  <a:pt x="6183236" y="6845"/>
                </a:moveTo>
                <a:lnTo>
                  <a:pt x="6175451" y="9194"/>
                </a:lnTo>
                <a:lnTo>
                  <a:pt x="6173279" y="13296"/>
                </a:lnTo>
                <a:lnTo>
                  <a:pt x="6175400" y="20358"/>
                </a:lnTo>
                <a:lnTo>
                  <a:pt x="6178321" y="22415"/>
                </a:lnTo>
                <a:lnTo>
                  <a:pt x="6182194" y="22415"/>
                </a:lnTo>
                <a:lnTo>
                  <a:pt x="6182893" y="22301"/>
                </a:lnTo>
                <a:lnTo>
                  <a:pt x="6187490" y="20929"/>
                </a:lnTo>
                <a:lnTo>
                  <a:pt x="6189700" y="16827"/>
                </a:lnTo>
                <a:lnTo>
                  <a:pt x="6187351" y="9042"/>
                </a:lnTo>
                <a:lnTo>
                  <a:pt x="6183236" y="6845"/>
                </a:lnTo>
                <a:close/>
              </a:path>
              <a:path w="9752965" h="4354830" extrusionOk="0">
                <a:moveTo>
                  <a:pt x="6295783" y="6781"/>
                </a:moveTo>
                <a:lnTo>
                  <a:pt x="6291719" y="9093"/>
                </a:lnTo>
                <a:lnTo>
                  <a:pt x="6289586" y="16929"/>
                </a:lnTo>
                <a:lnTo>
                  <a:pt x="6291897" y="20980"/>
                </a:lnTo>
                <a:lnTo>
                  <a:pt x="6296469" y="22212"/>
                </a:lnTo>
                <a:lnTo>
                  <a:pt x="6297129" y="22301"/>
                </a:lnTo>
                <a:lnTo>
                  <a:pt x="6301003" y="22301"/>
                </a:lnTo>
                <a:lnTo>
                  <a:pt x="6303949" y="20142"/>
                </a:lnTo>
                <a:lnTo>
                  <a:pt x="6305918" y="12953"/>
                </a:lnTo>
                <a:lnTo>
                  <a:pt x="6303619" y="8915"/>
                </a:lnTo>
                <a:lnTo>
                  <a:pt x="6295783" y="6781"/>
                </a:lnTo>
                <a:close/>
              </a:path>
              <a:path w="9752965" h="4354830" extrusionOk="0">
                <a:moveTo>
                  <a:pt x="6235573" y="0"/>
                </a:moveTo>
                <a:lnTo>
                  <a:pt x="6232258" y="3276"/>
                </a:lnTo>
                <a:lnTo>
                  <a:pt x="6232295" y="11506"/>
                </a:lnTo>
                <a:lnTo>
                  <a:pt x="6235458" y="14706"/>
                </a:lnTo>
                <a:lnTo>
                  <a:pt x="6239522" y="14757"/>
                </a:lnTo>
                <a:lnTo>
                  <a:pt x="6243612" y="14757"/>
                </a:lnTo>
                <a:lnTo>
                  <a:pt x="6246901" y="11506"/>
                </a:lnTo>
                <a:lnTo>
                  <a:pt x="6246864" y="3276"/>
                </a:lnTo>
                <a:lnTo>
                  <a:pt x="6243688" y="63"/>
                </a:lnTo>
                <a:lnTo>
                  <a:pt x="6235573" y="0"/>
                </a:lnTo>
                <a:close/>
              </a:path>
            </a:pathLst>
          </a:custGeom>
          <a:solidFill>
            <a:srgbClr val="00A6B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842624" y="1711317"/>
            <a:ext cx="10806393" cy="3668133"/>
          </a:xfrm>
          <a:custGeom>
            <a:avLst/>
            <a:gdLst/>
            <a:ahLst/>
            <a:cxnLst/>
            <a:rect l="l" t="t" r="r" b="b"/>
            <a:pathLst>
              <a:path w="9750425" h="4433570" extrusionOk="0">
                <a:moveTo>
                  <a:pt x="3618070" y="4419587"/>
                </a:moveTo>
                <a:lnTo>
                  <a:pt x="3610754" y="4420552"/>
                </a:lnTo>
                <a:lnTo>
                  <a:pt x="3608202" y="4423905"/>
                </a:lnTo>
                <a:lnTo>
                  <a:pt x="3609129" y="4430890"/>
                </a:lnTo>
                <a:lnTo>
                  <a:pt x="3611986" y="4433328"/>
                </a:lnTo>
                <a:lnTo>
                  <a:pt x="3615885" y="4433316"/>
                </a:lnTo>
                <a:lnTo>
                  <a:pt x="3619809" y="4432782"/>
                </a:lnTo>
                <a:lnTo>
                  <a:pt x="3622388" y="4429442"/>
                </a:lnTo>
                <a:lnTo>
                  <a:pt x="3621397" y="4422152"/>
                </a:lnTo>
                <a:lnTo>
                  <a:pt x="3618070" y="4419587"/>
                </a:lnTo>
                <a:close/>
              </a:path>
              <a:path w="9750425" h="4433570" extrusionOk="0">
                <a:moveTo>
                  <a:pt x="3554633" y="4412932"/>
                </a:moveTo>
                <a:lnTo>
                  <a:pt x="3550836" y="4414774"/>
                </a:lnTo>
                <a:lnTo>
                  <a:pt x="3548410" y="4421708"/>
                </a:lnTo>
                <a:lnTo>
                  <a:pt x="3550226" y="4425505"/>
                </a:lnTo>
                <a:lnTo>
                  <a:pt x="3554443" y="4426978"/>
                </a:lnTo>
                <a:lnTo>
                  <a:pt x="3555179" y="4427093"/>
                </a:lnTo>
                <a:lnTo>
                  <a:pt x="3558659" y="4427093"/>
                </a:lnTo>
                <a:lnTo>
                  <a:pt x="3561250" y="4425378"/>
                </a:lnTo>
                <a:lnTo>
                  <a:pt x="3562190" y="4422622"/>
                </a:lnTo>
                <a:lnTo>
                  <a:pt x="3563409" y="4419155"/>
                </a:lnTo>
                <a:lnTo>
                  <a:pt x="3561567" y="4415358"/>
                </a:lnTo>
                <a:lnTo>
                  <a:pt x="3554633" y="4412932"/>
                </a:lnTo>
                <a:close/>
              </a:path>
              <a:path w="9750425" h="4433570" extrusionOk="0">
                <a:moveTo>
                  <a:pt x="3671651" y="4399114"/>
                </a:moveTo>
                <a:lnTo>
                  <a:pt x="3665263" y="4402772"/>
                </a:lnTo>
                <a:lnTo>
                  <a:pt x="3664145" y="4406836"/>
                </a:lnTo>
                <a:lnTo>
                  <a:pt x="3665987" y="4410024"/>
                </a:lnTo>
                <a:lnTo>
                  <a:pt x="3667206" y="4412183"/>
                </a:lnTo>
                <a:lnTo>
                  <a:pt x="3669454" y="4413389"/>
                </a:lnTo>
                <a:lnTo>
                  <a:pt x="3672895" y="4413389"/>
                </a:lnTo>
                <a:lnTo>
                  <a:pt x="3674026" y="4413110"/>
                </a:lnTo>
                <a:lnTo>
                  <a:pt x="3678255" y="4410684"/>
                </a:lnTo>
                <a:lnTo>
                  <a:pt x="3679372" y="4406633"/>
                </a:lnTo>
                <a:lnTo>
                  <a:pt x="3675740" y="4400232"/>
                </a:lnTo>
                <a:lnTo>
                  <a:pt x="3671651" y="4399114"/>
                </a:lnTo>
                <a:close/>
              </a:path>
              <a:path w="9750425" h="4433570" extrusionOk="0">
                <a:moveTo>
                  <a:pt x="3504455" y="4383341"/>
                </a:moveTo>
                <a:lnTo>
                  <a:pt x="3500302" y="4384065"/>
                </a:lnTo>
                <a:lnTo>
                  <a:pt x="3496073" y="4390097"/>
                </a:lnTo>
                <a:lnTo>
                  <a:pt x="3496797" y="4394250"/>
                </a:lnTo>
                <a:lnTo>
                  <a:pt x="3499807" y="4396359"/>
                </a:lnTo>
                <a:lnTo>
                  <a:pt x="3500963" y="4397171"/>
                </a:lnTo>
                <a:lnTo>
                  <a:pt x="3502296" y="4397578"/>
                </a:lnTo>
                <a:lnTo>
                  <a:pt x="3505713" y="4397578"/>
                </a:lnTo>
                <a:lnTo>
                  <a:pt x="3507783" y="4396600"/>
                </a:lnTo>
                <a:lnTo>
                  <a:pt x="3511212" y="4391723"/>
                </a:lnTo>
                <a:lnTo>
                  <a:pt x="3510462" y="4387570"/>
                </a:lnTo>
                <a:lnTo>
                  <a:pt x="3504455" y="4383341"/>
                </a:lnTo>
                <a:close/>
              </a:path>
              <a:path w="9750425" h="4433570" extrusionOk="0">
                <a:moveTo>
                  <a:pt x="3717968" y="4363199"/>
                </a:moveTo>
                <a:lnTo>
                  <a:pt x="3712583" y="4368203"/>
                </a:lnTo>
                <a:lnTo>
                  <a:pt x="3712456" y="4372432"/>
                </a:lnTo>
                <a:lnTo>
                  <a:pt x="3716279" y="4376521"/>
                </a:lnTo>
                <a:lnTo>
                  <a:pt x="3718057" y="4377220"/>
                </a:lnTo>
                <a:lnTo>
                  <a:pt x="3721460" y="4377220"/>
                </a:lnTo>
                <a:lnTo>
                  <a:pt x="3723086" y="4376623"/>
                </a:lnTo>
                <a:lnTo>
                  <a:pt x="3727061" y="4372927"/>
                </a:lnTo>
                <a:lnTo>
                  <a:pt x="3727213" y="4368698"/>
                </a:lnTo>
                <a:lnTo>
                  <a:pt x="3724686" y="4366018"/>
                </a:lnTo>
                <a:lnTo>
                  <a:pt x="3722184" y="4363326"/>
                </a:lnTo>
                <a:lnTo>
                  <a:pt x="3717968" y="4363199"/>
                </a:lnTo>
                <a:close/>
              </a:path>
              <a:path w="9750425" h="4433570" extrusionOk="0">
                <a:moveTo>
                  <a:pt x="3454201" y="4349623"/>
                </a:moveTo>
                <a:lnTo>
                  <a:pt x="3450049" y="4350499"/>
                </a:lnTo>
                <a:lnTo>
                  <a:pt x="3446073" y="4356671"/>
                </a:lnTo>
                <a:lnTo>
                  <a:pt x="3446950" y="4360799"/>
                </a:lnTo>
                <a:lnTo>
                  <a:pt x="3451141" y="4363542"/>
                </a:lnTo>
                <a:lnTo>
                  <a:pt x="3452398" y="4363885"/>
                </a:lnTo>
                <a:lnTo>
                  <a:pt x="3455827" y="4363885"/>
                </a:lnTo>
                <a:lnTo>
                  <a:pt x="3457961" y="4362818"/>
                </a:lnTo>
                <a:lnTo>
                  <a:pt x="3461237" y="4357738"/>
                </a:lnTo>
                <a:lnTo>
                  <a:pt x="3460361" y="4353610"/>
                </a:lnTo>
                <a:lnTo>
                  <a:pt x="3457275" y="4351629"/>
                </a:lnTo>
                <a:lnTo>
                  <a:pt x="3454201" y="4349623"/>
                </a:lnTo>
                <a:close/>
              </a:path>
              <a:path w="9750425" h="4433570" extrusionOk="0">
                <a:moveTo>
                  <a:pt x="3761783" y="4318635"/>
                </a:moveTo>
                <a:lnTo>
                  <a:pt x="3757592" y="4319104"/>
                </a:lnTo>
                <a:lnTo>
                  <a:pt x="3752994" y="4324858"/>
                </a:lnTo>
                <a:lnTo>
                  <a:pt x="3753464" y="4329023"/>
                </a:lnTo>
                <a:lnTo>
                  <a:pt x="3757566" y="4332312"/>
                </a:lnTo>
                <a:lnTo>
                  <a:pt x="3759052" y="4332782"/>
                </a:lnTo>
                <a:lnTo>
                  <a:pt x="3762469" y="4332782"/>
                </a:lnTo>
                <a:lnTo>
                  <a:pt x="3764399" y="4331931"/>
                </a:lnTo>
                <a:lnTo>
                  <a:pt x="3768006" y="4327423"/>
                </a:lnTo>
                <a:lnTo>
                  <a:pt x="3767536" y="4323207"/>
                </a:lnTo>
                <a:lnTo>
                  <a:pt x="3761783" y="4318635"/>
                </a:lnTo>
                <a:close/>
              </a:path>
              <a:path w="9750425" h="4433570" extrusionOk="0">
                <a:moveTo>
                  <a:pt x="3402741" y="4317758"/>
                </a:moveTo>
                <a:lnTo>
                  <a:pt x="3398639" y="4318787"/>
                </a:lnTo>
                <a:lnTo>
                  <a:pt x="3394880" y="4325086"/>
                </a:lnTo>
                <a:lnTo>
                  <a:pt x="3395908" y="4329176"/>
                </a:lnTo>
                <a:lnTo>
                  <a:pt x="3400112" y="4331716"/>
                </a:lnTo>
                <a:lnTo>
                  <a:pt x="3401319" y="4332020"/>
                </a:lnTo>
                <a:lnTo>
                  <a:pt x="3404735" y="4332020"/>
                </a:lnTo>
                <a:lnTo>
                  <a:pt x="3406945" y="4330865"/>
                </a:lnTo>
                <a:lnTo>
                  <a:pt x="3408177" y="4328769"/>
                </a:lnTo>
                <a:lnTo>
                  <a:pt x="3410082" y="4325620"/>
                </a:lnTo>
                <a:lnTo>
                  <a:pt x="3409053" y="4321517"/>
                </a:lnTo>
                <a:lnTo>
                  <a:pt x="3402741" y="4317758"/>
                </a:lnTo>
                <a:close/>
              </a:path>
              <a:path w="9750425" h="4433570" extrusionOk="0">
                <a:moveTo>
                  <a:pt x="3350163" y="4287685"/>
                </a:moveTo>
                <a:lnTo>
                  <a:pt x="3346124" y="4288866"/>
                </a:lnTo>
                <a:lnTo>
                  <a:pt x="3342619" y="4295343"/>
                </a:lnTo>
                <a:lnTo>
                  <a:pt x="3343813" y="4299381"/>
                </a:lnTo>
                <a:lnTo>
                  <a:pt x="3348042" y="4301693"/>
                </a:lnTo>
                <a:lnTo>
                  <a:pt x="3349134" y="4301959"/>
                </a:lnTo>
                <a:lnTo>
                  <a:pt x="3352576" y="4301959"/>
                </a:lnTo>
                <a:lnTo>
                  <a:pt x="3354862" y="4300689"/>
                </a:lnTo>
                <a:lnTo>
                  <a:pt x="3357847" y="4295267"/>
                </a:lnTo>
                <a:lnTo>
                  <a:pt x="3356640" y="4291190"/>
                </a:lnTo>
                <a:lnTo>
                  <a:pt x="3350163" y="4287685"/>
                </a:lnTo>
                <a:close/>
              </a:path>
              <a:path w="9750425" h="4433570" extrusionOk="0">
                <a:moveTo>
                  <a:pt x="3799375" y="4271289"/>
                </a:moveTo>
                <a:lnTo>
                  <a:pt x="3795171" y="4271568"/>
                </a:lnTo>
                <a:lnTo>
                  <a:pt x="3790294" y="4277080"/>
                </a:lnTo>
                <a:lnTo>
                  <a:pt x="3790574" y="4281271"/>
                </a:lnTo>
                <a:lnTo>
                  <a:pt x="3794587" y="4284840"/>
                </a:lnTo>
                <a:lnTo>
                  <a:pt x="3796149" y="4285373"/>
                </a:lnTo>
                <a:lnTo>
                  <a:pt x="3799578" y="4285373"/>
                </a:lnTo>
                <a:lnTo>
                  <a:pt x="3801407" y="4284624"/>
                </a:lnTo>
                <a:lnTo>
                  <a:pt x="3805153" y="4280369"/>
                </a:lnTo>
                <a:lnTo>
                  <a:pt x="3804899" y="4276166"/>
                </a:lnTo>
                <a:lnTo>
                  <a:pt x="3799375" y="4271289"/>
                </a:lnTo>
                <a:close/>
              </a:path>
              <a:path w="9750425" h="4433570" extrusionOk="0">
                <a:moveTo>
                  <a:pt x="3295439" y="4261192"/>
                </a:moveTo>
                <a:lnTo>
                  <a:pt x="3291502" y="4262716"/>
                </a:lnTo>
                <a:lnTo>
                  <a:pt x="3288543" y="4269473"/>
                </a:lnTo>
                <a:lnTo>
                  <a:pt x="3290079" y="4273384"/>
                </a:lnTo>
                <a:lnTo>
                  <a:pt x="3293432" y="4274883"/>
                </a:lnTo>
                <a:lnTo>
                  <a:pt x="3294308" y="4275239"/>
                </a:lnTo>
                <a:lnTo>
                  <a:pt x="3295223" y="4275429"/>
                </a:lnTo>
                <a:lnTo>
                  <a:pt x="3298677" y="4275429"/>
                </a:lnTo>
                <a:lnTo>
                  <a:pt x="3301128" y="4273943"/>
                </a:lnTo>
                <a:lnTo>
                  <a:pt x="3303694" y="4268076"/>
                </a:lnTo>
                <a:lnTo>
                  <a:pt x="3302157" y="4264152"/>
                </a:lnTo>
                <a:lnTo>
                  <a:pt x="3295439" y="4261192"/>
                </a:lnTo>
                <a:close/>
              </a:path>
              <a:path w="9750425" h="4433570" extrusionOk="0">
                <a:moveTo>
                  <a:pt x="3238822" y="4239145"/>
                </a:moveTo>
                <a:lnTo>
                  <a:pt x="3235012" y="4240961"/>
                </a:lnTo>
                <a:lnTo>
                  <a:pt x="3232548" y="4247908"/>
                </a:lnTo>
                <a:lnTo>
                  <a:pt x="3234364" y="4251718"/>
                </a:lnTo>
                <a:lnTo>
                  <a:pt x="3238581" y="4253204"/>
                </a:lnTo>
                <a:lnTo>
                  <a:pt x="3239330" y="4253331"/>
                </a:lnTo>
                <a:lnTo>
                  <a:pt x="3242810" y="4253331"/>
                </a:lnTo>
                <a:lnTo>
                  <a:pt x="3245388" y="4251617"/>
                </a:lnTo>
                <a:lnTo>
                  <a:pt x="3247560" y="4245406"/>
                </a:lnTo>
                <a:lnTo>
                  <a:pt x="3245744" y="4241584"/>
                </a:lnTo>
                <a:lnTo>
                  <a:pt x="3242277" y="4240390"/>
                </a:lnTo>
                <a:lnTo>
                  <a:pt x="3238822" y="4239145"/>
                </a:lnTo>
                <a:close/>
              </a:path>
              <a:path w="9750425" h="4433570" extrusionOk="0">
                <a:moveTo>
                  <a:pt x="3837373" y="4227728"/>
                </a:moveTo>
                <a:lnTo>
                  <a:pt x="3832026" y="4232795"/>
                </a:lnTo>
                <a:lnTo>
                  <a:pt x="3831925" y="4237012"/>
                </a:lnTo>
                <a:lnTo>
                  <a:pt x="3835773" y="4241050"/>
                </a:lnTo>
                <a:lnTo>
                  <a:pt x="3837551" y="4241736"/>
                </a:lnTo>
                <a:lnTo>
                  <a:pt x="3840955" y="4241736"/>
                </a:lnTo>
                <a:lnTo>
                  <a:pt x="3842593" y="4241139"/>
                </a:lnTo>
                <a:lnTo>
                  <a:pt x="3843901" y="4239895"/>
                </a:lnTo>
                <a:lnTo>
                  <a:pt x="3846555" y="4237367"/>
                </a:lnTo>
                <a:lnTo>
                  <a:pt x="3846657" y="4233164"/>
                </a:lnTo>
                <a:lnTo>
                  <a:pt x="3841590" y="4227830"/>
                </a:lnTo>
                <a:lnTo>
                  <a:pt x="3837373" y="4227728"/>
                </a:lnTo>
                <a:close/>
              </a:path>
              <a:path w="9750425" h="4433570" extrusionOk="0">
                <a:moveTo>
                  <a:pt x="3180885" y="4221035"/>
                </a:moveTo>
                <a:lnTo>
                  <a:pt x="3177214" y="4223092"/>
                </a:lnTo>
                <a:lnTo>
                  <a:pt x="3175195" y="4230166"/>
                </a:lnTo>
                <a:lnTo>
                  <a:pt x="3177253" y="4233837"/>
                </a:lnTo>
                <a:lnTo>
                  <a:pt x="3181405" y="4235018"/>
                </a:lnTo>
                <a:lnTo>
                  <a:pt x="3182002" y="4235107"/>
                </a:lnTo>
                <a:lnTo>
                  <a:pt x="3185508" y="4235107"/>
                </a:lnTo>
                <a:lnTo>
                  <a:pt x="3188175" y="4233202"/>
                </a:lnTo>
                <a:lnTo>
                  <a:pt x="3190016" y="4226725"/>
                </a:lnTo>
                <a:lnTo>
                  <a:pt x="3187971" y="4223042"/>
                </a:lnTo>
                <a:lnTo>
                  <a:pt x="3180885" y="4221035"/>
                </a:lnTo>
                <a:close/>
              </a:path>
              <a:path w="9750425" h="4433570" extrusionOk="0">
                <a:moveTo>
                  <a:pt x="3122173" y="4206113"/>
                </a:moveTo>
                <a:lnTo>
                  <a:pt x="3118579" y="4208335"/>
                </a:lnTo>
                <a:lnTo>
                  <a:pt x="3116915" y="4215498"/>
                </a:lnTo>
                <a:lnTo>
                  <a:pt x="3119137" y="4219067"/>
                </a:lnTo>
                <a:lnTo>
                  <a:pt x="3123214" y="4220032"/>
                </a:lnTo>
                <a:lnTo>
                  <a:pt x="3123735" y="4220095"/>
                </a:lnTo>
                <a:lnTo>
                  <a:pt x="3127253" y="4220095"/>
                </a:lnTo>
                <a:lnTo>
                  <a:pt x="3129996" y="4218025"/>
                </a:lnTo>
                <a:lnTo>
                  <a:pt x="3131558" y="4211345"/>
                </a:lnTo>
                <a:lnTo>
                  <a:pt x="3129335" y="4207776"/>
                </a:lnTo>
                <a:lnTo>
                  <a:pt x="3122173" y="4206113"/>
                </a:lnTo>
                <a:close/>
              </a:path>
              <a:path w="9750425" h="4433570" extrusionOk="0">
                <a:moveTo>
                  <a:pt x="3063270" y="4193235"/>
                </a:moveTo>
                <a:lnTo>
                  <a:pt x="3059689" y="4195457"/>
                </a:lnTo>
                <a:lnTo>
                  <a:pt x="3058000" y="4202607"/>
                </a:lnTo>
                <a:lnTo>
                  <a:pt x="3060222" y="4206189"/>
                </a:lnTo>
                <a:lnTo>
                  <a:pt x="3064299" y="4207179"/>
                </a:lnTo>
                <a:lnTo>
                  <a:pt x="3064819" y="4207217"/>
                </a:lnTo>
                <a:lnTo>
                  <a:pt x="3068350" y="4207217"/>
                </a:lnTo>
                <a:lnTo>
                  <a:pt x="3071081" y="4205173"/>
                </a:lnTo>
                <a:lnTo>
                  <a:pt x="3072643" y="4198518"/>
                </a:lnTo>
                <a:lnTo>
                  <a:pt x="3070446" y="4194924"/>
                </a:lnTo>
                <a:lnTo>
                  <a:pt x="3063270" y="4193235"/>
                </a:lnTo>
                <a:close/>
              </a:path>
              <a:path w="9750425" h="4433570" extrusionOk="0">
                <a:moveTo>
                  <a:pt x="3884833" y="4189107"/>
                </a:moveTo>
                <a:lnTo>
                  <a:pt x="3878839" y="4193387"/>
                </a:lnTo>
                <a:lnTo>
                  <a:pt x="3878153" y="4197553"/>
                </a:lnTo>
                <a:lnTo>
                  <a:pt x="3881595" y="4202366"/>
                </a:lnTo>
                <a:lnTo>
                  <a:pt x="3883652" y="4203331"/>
                </a:lnTo>
                <a:lnTo>
                  <a:pt x="3887056" y="4203331"/>
                </a:lnTo>
                <a:lnTo>
                  <a:pt x="3888427" y="4202925"/>
                </a:lnTo>
                <a:lnTo>
                  <a:pt x="3892593" y="4199953"/>
                </a:lnTo>
                <a:lnTo>
                  <a:pt x="3893279" y="4195775"/>
                </a:lnTo>
                <a:lnTo>
                  <a:pt x="3888999" y="4189793"/>
                </a:lnTo>
                <a:lnTo>
                  <a:pt x="3884833" y="4189107"/>
                </a:lnTo>
                <a:close/>
              </a:path>
              <a:path w="9750425" h="4433570" extrusionOk="0">
                <a:moveTo>
                  <a:pt x="3005930" y="4176128"/>
                </a:moveTo>
                <a:lnTo>
                  <a:pt x="3002208" y="4178122"/>
                </a:lnTo>
                <a:lnTo>
                  <a:pt x="3000049" y="4185158"/>
                </a:lnTo>
                <a:lnTo>
                  <a:pt x="3002031" y="4188879"/>
                </a:lnTo>
                <a:lnTo>
                  <a:pt x="3006184" y="4190149"/>
                </a:lnTo>
                <a:lnTo>
                  <a:pt x="3006844" y="4190238"/>
                </a:lnTo>
                <a:lnTo>
                  <a:pt x="3010349" y="4190238"/>
                </a:lnTo>
                <a:lnTo>
                  <a:pt x="3012978" y="4188396"/>
                </a:lnTo>
                <a:lnTo>
                  <a:pt x="3014947" y="4182008"/>
                </a:lnTo>
                <a:lnTo>
                  <a:pt x="3012965" y="4178287"/>
                </a:lnTo>
                <a:lnTo>
                  <a:pt x="3005930" y="4176128"/>
                </a:lnTo>
                <a:close/>
              </a:path>
              <a:path w="9750425" h="4433570" extrusionOk="0">
                <a:moveTo>
                  <a:pt x="2948551" y="4157992"/>
                </a:moveTo>
                <a:lnTo>
                  <a:pt x="2944804" y="4159897"/>
                </a:lnTo>
                <a:lnTo>
                  <a:pt x="2942518" y="4166908"/>
                </a:lnTo>
                <a:lnTo>
                  <a:pt x="2944449" y="4170654"/>
                </a:lnTo>
                <a:lnTo>
                  <a:pt x="2948614" y="4172026"/>
                </a:lnTo>
                <a:lnTo>
                  <a:pt x="2949326" y="4172127"/>
                </a:lnTo>
                <a:lnTo>
                  <a:pt x="2952805" y="4172127"/>
                </a:lnTo>
                <a:lnTo>
                  <a:pt x="2955422" y="4170337"/>
                </a:lnTo>
                <a:lnTo>
                  <a:pt x="2957466" y="4164025"/>
                </a:lnTo>
                <a:lnTo>
                  <a:pt x="2955561" y="4160266"/>
                </a:lnTo>
                <a:lnTo>
                  <a:pt x="2948551" y="4157992"/>
                </a:lnTo>
                <a:close/>
              </a:path>
              <a:path w="9750425" h="4433570" extrusionOk="0">
                <a:moveTo>
                  <a:pt x="3937246" y="4157548"/>
                </a:moveTo>
                <a:lnTo>
                  <a:pt x="3930718" y="4160951"/>
                </a:lnTo>
                <a:lnTo>
                  <a:pt x="3929461" y="4164965"/>
                </a:lnTo>
                <a:lnTo>
                  <a:pt x="3931150" y="4168241"/>
                </a:lnTo>
                <a:lnTo>
                  <a:pt x="3932344" y="4170502"/>
                </a:lnTo>
                <a:lnTo>
                  <a:pt x="3934655" y="4171835"/>
                </a:lnTo>
                <a:lnTo>
                  <a:pt x="3938097" y="4171835"/>
                </a:lnTo>
                <a:lnTo>
                  <a:pt x="3939151" y="4171581"/>
                </a:lnTo>
                <a:lnTo>
                  <a:pt x="3943393" y="4169371"/>
                </a:lnTo>
                <a:lnTo>
                  <a:pt x="3944663" y="4165333"/>
                </a:lnTo>
                <a:lnTo>
                  <a:pt x="3941259" y="4158805"/>
                </a:lnTo>
                <a:lnTo>
                  <a:pt x="3937246" y="4157548"/>
                </a:lnTo>
                <a:close/>
              </a:path>
              <a:path w="9750425" h="4433570" extrusionOk="0">
                <a:moveTo>
                  <a:pt x="2896090" y="4152760"/>
                </a:moveTo>
                <a:lnTo>
                  <a:pt x="2890664" y="4152760"/>
                </a:lnTo>
                <a:lnTo>
                  <a:pt x="2891376" y="4153014"/>
                </a:lnTo>
                <a:lnTo>
                  <a:pt x="2892074" y="4153115"/>
                </a:lnTo>
                <a:lnTo>
                  <a:pt x="2895567" y="4153115"/>
                </a:lnTo>
                <a:lnTo>
                  <a:pt x="2896090" y="4152760"/>
                </a:lnTo>
                <a:close/>
              </a:path>
              <a:path w="9750425" h="4433570" extrusionOk="0">
                <a:moveTo>
                  <a:pt x="2891439" y="4138968"/>
                </a:moveTo>
                <a:lnTo>
                  <a:pt x="2887654" y="4140847"/>
                </a:lnTo>
                <a:lnTo>
                  <a:pt x="2885305" y="4147820"/>
                </a:lnTo>
                <a:lnTo>
                  <a:pt x="2887185" y="4151604"/>
                </a:lnTo>
                <a:lnTo>
                  <a:pt x="2890664" y="4152785"/>
                </a:lnTo>
                <a:lnTo>
                  <a:pt x="2896090" y="4152760"/>
                </a:lnTo>
                <a:lnTo>
                  <a:pt x="2898145" y="4151363"/>
                </a:lnTo>
                <a:lnTo>
                  <a:pt x="2899110" y="4148582"/>
                </a:lnTo>
                <a:lnTo>
                  <a:pt x="2900266" y="4145102"/>
                </a:lnTo>
                <a:lnTo>
                  <a:pt x="2898411" y="4141317"/>
                </a:lnTo>
                <a:lnTo>
                  <a:pt x="2891439" y="4138968"/>
                </a:lnTo>
                <a:close/>
              </a:path>
              <a:path w="9750425" h="4433570" extrusionOk="0">
                <a:moveTo>
                  <a:pt x="3993456" y="4133507"/>
                </a:moveTo>
                <a:lnTo>
                  <a:pt x="3986535" y="4135996"/>
                </a:lnTo>
                <a:lnTo>
                  <a:pt x="3984731" y="4139819"/>
                </a:lnTo>
                <a:lnTo>
                  <a:pt x="3986001" y="4143286"/>
                </a:lnTo>
                <a:lnTo>
                  <a:pt x="3986954" y="4146003"/>
                </a:lnTo>
                <a:lnTo>
                  <a:pt x="3989519" y="4147693"/>
                </a:lnTo>
                <a:lnTo>
                  <a:pt x="3993012" y="4147693"/>
                </a:lnTo>
                <a:lnTo>
                  <a:pt x="3993761" y="4147553"/>
                </a:lnTo>
                <a:lnTo>
                  <a:pt x="3997977" y="4146042"/>
                </a:lnTo>
                <a:lnTo>
                  <a:pt x="3999768" y="4142206"/>
                </a:lnTo>
                <a:lnTo>
                  <a:pt x="3997266" y="4135310"/>
                </a:lnTo>
                <a:lnTo>
                  <a:pt x="3993456" y="4133507"/>
                </a:lnTo>
                <a:close/>
              </a:path>
              <a:path w="9750425" h="4433570" extrusionOk="0">
                <a:moveTo>
                  <a:pt x="2838997" y="4133405"/>
                </a:moveTo>
                <a:lnTo>
                  <a:pt x="2833552" y="4133405"/>
                </a:lnTo>
                <a:lnTo>
                  <a:pt x="2834251" y="4133634"/>
                </a:lnTo>
                <a:lnTo>
                  <a:pt x="2834988" y="4133761"/>
                </a:lnTo>
                <a:lnTo>
                  <a:pt x="2838467" y="4133761"/>
                </a:lnTo>
                <a:lnTo>
                  <a:pt x="2838997" y="4133405"/>
                </a:lnTo>
                <a:close/>
              </a:path>
              <a:path w="9750425" h="4433570" extrusionOk="0">
                <a:moveTo>
                  <a:pt x="2834340" y="4119613"/>
                </a:moveTo>
                <a:lnTo>
                  <a:pt x="2830555" y="4121467"/>
                </a:lnTo>
                <a:lnTo>
                  <a:pt x="2828206" y="4128439"/>
                </a:lnTo>
                <a:lnTo>
                  <a:pt x="2830060" y="4132224"/>
                </a:lnTo>
                <a:lnTo>
                  <a:pt x="2833552" y="4133430"/>
                </a:lnTo>
                <a:lnTo>
                  <a:pt x="2838997" y="4133405"/>
                </a:lnTo>
                <a:lnTo>
                  <a:pt x="2841058" y="4132021"/>
                </a:lnTo>
                <a:lnTo>
                  <a:pt x="2843166" y="4125747"/>
                </a:lnTo>
                <a:lnTo>
                  <a:pt x="2841312" y="4121962"/>
                </a:lnTo>
                <a:lnTo>
                  <a:pt x="2834340" y="4119613"/>
                </a:lnTo>
                <a:close/>
              </a:path>
              <a:path w="9750425" h="4433570" extrusionOk="0">
                <a:moveTo>
                  <a:pt x="4052219" y="4116870"/>
                </a:moveTo>
                <a:lnTo>
                  <a:pt x="4045031" y="4118495"/>
                </a:lnTo>
                <a:lnTo>
                  <a:pt x="4042796" y="4122077"/>
                </a:lnTo>
                <a:lnTo>
                  <a:pt x="4044294" y="4128757"/>
                </a:lnTo>
                <a:lnTo>
                  <a:pt x="4047050" y="4130852"/>
                </a:lnTo>
                <a:lnTo>
                  <a:pt x="4050581" y="4130852"/>
                </a:lnTo>
                <a:lnTo>
                  <a:pt x="4051063" y="4130802"/>
                </a:lnTo>
                <a:lnTo>
                  <a:pt x="4055153" y="4129874"/>
                </a:lnTo>
                <a:lnTo>
                  <a:pt x="4057401" y="4126306"/>
                </a:lnTo>
                <a:lnTo>
                  <a:pt x="4055800" y="4119143"/>
                </a:lnTo>
                <a:lnTo>
                  <a:pt x="4052219" y="4116870"/>
                </a:lnTo>
                <a:close/>
              </a:path>
              <a:path w="9750425" h="4433570" extrusionOk="0">
                <a:moveTo>
                  <a:pt x="4110029" y="4101693"/>
                </a:moveTo>
                <a:lnTo>
                  <a:pt x="4102994" y="4103827"/>
                </a:lnTo>
                <a:lnTo>
                  <a:pt x="4101000" y="4107548"/>
                </a:lnTo>
                <a:lnTo>
                  <a:pt x="4102943" y="4113949"/>
                </a:lnTo>
                <a:lnTo>
                  <a:pt x="4105572" y="4115803"/>
                </a:lnTo>
                <a:lnTo>
                  <a:pt x="4109090" y="4115803"/>
                </a:lnTo>
                <a:lnTo>
                  <a:pt x="4109725" y="4115701"/>
                </a:lnTo>
                <a:lnTo>
                  <a:pt x="4113890" y="4114431"/>
                </a:lnTo>
                <a:lnTo>
                  <a:pt x="4115884" y="4110723"/>
                </a:lnTo>
                <a:lnTo>
                  <a:pt x="4113751" y="4103674"/>
                </a:lnTo>
                <a:lnTo>
                  <a:pt x="4110029" y="4101693"/>
                </a:lnTo>
                <a:close/>
              </a:path>
              <a:path w="9750425" h="4433570" extrusionOk="0">
                <a:moveTo>
                  <a:pt x="2777114" y="4100499"/>
                </a:moveTo>
                <a:lnTo>
                  <a:pt x="2773354" y="4102392"/>
                </a:lnTo>
                <a:lnTo>
                  <a:pt x="2771043" y="4109389"/>
                </a:lnTo>
                <a:lnTo>
                  <a:pt x="2772948" y="4113149"/>
                </a:lnTo>
                <a:lnTo>
                  <a:pt x="2777139" y="4114520"/>
                </a:lnTo>
                <a:lnTo>
                  <a:pt x="2777838" y="4114622"/>
                </a:lnTo>
                <a:lnTo>
                  <a:pt x="2781330" y="4114622"/>
                </a:lnTo>
                <a:lnTo>
                  <a:pt x="2783934" y="4112856"/>
                </a:lnTo>
                <a:lnTo>
                  <a:pt x="2785991" y="4106545"/>
                </a:lnTo>
                <a:lnTo>
                  <a:pt x="2784086" y="4102785"/>
                </a:lnTo>
                <a:lnTo>
                  <a:pt x="2777114" y="4100499"/>
                </a:lnTo>
                <a:close/>
              </a:path>
              <a:path w="9750425" h="4433570" extrusionOk="0">
                <a:moveTo>
                  <a:pt x="4167980" y="4085031"/>
                </a:moveTo>
                <a:lnTo>
                  <a:pt x="4160944" y="4087152"/>
                </a:lnTo>
                <a:lnTo>
                  <a:pt x="4158924" y="4090847"/>
                </a:lnTo>
                <a:lnTo>
                  <a:pt x="4160855" y="4097261"/>
                </a:lnTo>
                <a:lnTo>
                  <a:pt x="4163509" y="4099128"/>
                </a:lnTo>
                <a:lnTo>
                  <a:pt x="4167014" y="4099128"/>
                </a:lnTo>
                <a:lnTo>
                  <a:pt x="4167649" y="4099039"/>
                </a:lnTo>
                <a:lnTo>
                  <a:pt x="4171802" y="4097769"/>
                </a:lnTo>
                <a:lnTo>
                  <a:pt x="4173809" y="4094073"/>
                </a:lnTo>
                <a:lnTo>
                  <a:pt x="4172742" y="4090555"/>
                </a:lnTo>
                <a:lnTo>
                  <a:pt x="4171701" y="4087025"/>
                </a:lnTo>
                <a:lnTo>
                  <a:pt x="4167980" y="4085031"/>
                </a:lnTo>
                <a:close/>
              </a:path>
              <a:path w="9750425" h="4433570" extrusionOk="0">
                <a:moveTo>
                  <a:pt x="2719418" y="4082300"/>
                </a:moveTo>
                <a:lnTo>
                  <a:pt x="2715722" y="4084320"/>
                </a:lnTo>
                <a:lnTo>
                  <a:pt x="2713626" y="4091381"/>
                </a:lnTo>
                <a:lnTo>
                  <a:pt x="2715658" y="4095089"/>
                </a:lnTo>
                <a:lnTo>
                  <a:pt x="2719811" y="4096308"/>
                </a:lnTo>
                <a:lnTo>
                  <a:pt x="2720446" y="4096385"/>
                </a:lnTo>
                <a:lnTo>
                  <a:pt x="2723939" y="4096385"/>
                </a:lnTo>
                <a:lnTo>
                  <a:pt x="2726606" y="4094505"/>
                </a:lnTo>
                <a:lnTo>
                  <a:pt x="2728485" y="4088091"/>
                </a:lnTo>
                <a:lnTo>
                  <a:pt x="2726479" y="4084396"/>
                </a:lnTo>
                <a:lnTo>
                  <a:pt x="2719418" y="4082300"/>
                </a:lnTo>
                <a:close/>
              </a:path>
              <a:path w="9750425" h="4433570" extrusionOk="0">
                <a:moveTo>
                  <a:pt x="2660515" y="4067517"/>
                </a:moveTo>
                <a:lnTo>
                  <a:pt x="2656959" y="4069791"/>
                </a:lnTo>
                <a:lnTo>
                  <a:pt x="2655359" y="4076966"/>
                </a:lnTo>
                <a:lnTo>
                  <a:pt x="2657619" y="4080522"/>
                </a:lnTo>
                <a:lnTo>
                  <a:pt x="2661709" y="4081424"/>
                </a:lnTo>
                <a:lnTo>
                  <a:pt x="2662204" y="4081487"/>
                </a:lnTo>
                <a:lnTo>
                  <a:pt x="2665722" y="4081487"/>
                </a:lnTo>
                <a:lnTo>
                  <a:pt x="2668491" y="4079367"/>
                </a:lnTo>
                <a:lnTo>
                  <a:pt x="2669964" y="4072674"/>
                </a:lnTo>
                <a:lnTo>
                  <a:pt x="2667690" y="4069105"/>
                </a:lnTo>
                <a:lnTo>
                  <a:pt x="2660515" y="4067517"/>
                </a:lnTo>
                <a:close/>
              </a:path>
              <a:path w="9750425" h="4433570" extrusionOk="0">
                <a:moveTo>
                  <a:pt x="4224215" y="4065193"/>
                </a:moveTo>
                <a:lnTo>
                  <a:pt x="4217395" y="4067949"/>
                </a:lnTo>
                <a:lnTo>
                  <a:pt x="4215744" y="4071835"/>
                </a:lnTo>
                <a:lnTo>
                  <a:pt x="4218183" y="4077830"/>
                </a:lnTo>
                <a:lnTo>
                  <a:pt x="4220685" y="4079405"/>
                </a:lnTo>
                <a:lnTo>
                  <a:pt x="4224152" y="4079405"/>
                </a:lnTo>
                <a:lnTo>
                  <a:pt x="4225003" y="4079240"/>
                </a:lnTo>
                <a:lnTo>
                  <a:pt x="4225815" y="4078922"/>
                </a:lnTo>
                <a:lnTo>
                  <a:pt x="4229244" y="4077525"/>
                </a:lnTo>
                <a:lnTo>
                  <a:pt x="4230870" y="4073639"/>
                </a:lnTo>
                <a:lnTo>
                  <a:pt x="4228089" y="4066806"/>
                </a:lnTo>
                <a:lnTo>
                  <a:pt x="4224215" y="4065193"/>
                </a:lnTo>
                <a:close/>
              </a:path>
              <a:path w="9750425" h="4433570" extrusionOk="0">
                <a:moveTo>
                  <a:pt x="2601816" y="4054259"/>
                </a:moveTo>
                <a:lnTo>
                  <a:pt x="2598221" y="4056468"/>
                </a:lnTo>
                <a:lnTo>
                  <a:pt x="2596507" y="4063631"/>
                </a:lnTo>
                <a:lnTo>
                  <a:pt x="2598704" y="4067213"/>
                </a:lnTo>
                <a:lnTo>
                  <a:pt x="2602819" y="4068203"/>
                </a:lnTo>
                <a:lnTo>
                  <a:pt x="2603327" y="4068267"/>
                </a:lnTo>
                <a:lnTo>
                  <a:pt x="2606857" y="4068267"/>
                </a:lnTo>
                <a:lnTo>
                  <a:pt x="2609588" y="4066209"/>
                </a:lnTo>
                <a:lnTo>
                  <a:pt x="2611175" y="4059567"/>
                </a:lnTo>
                <a:lnTo>
                  <a:pt x="2608978" y="4055973"/>
                </a:lnTo>
                <a:lnTo>
                  <a:pt x="2601816" y="4054259"/>
                </a:lnTo>
                <a:close/>
              </a:path>
              <a:path w="9750425" h="4433570" extrusionOk="0">
                <a:moveTo>
                  <a:pt x="4277187" y="4038498"/>
                </a:moveTo>
                <a:lnTo>
                  <a:pt x="4270811" y="4042181"/>
                </a:lnTo>
                <a:lnTo>
                  <a:pt x="4269719" y="4046258"/>
                </a:lnTo>
                <a:lnTo>
                  <a:pt x="4272805" y="4051592"/>
                </a:lnTo>
                <a:lnTo>
                  <a:pt x="4275041" y="4052785"/>
                </a:lnTo>
                <a:lnTo>
                  <a:pt x="4278470" y="4052785"/>
                </a:lnTo>
                <a:lnTo>
                  <a:pt x="4279625" y="4052493"/>
                </a:lnTo>
                <a:lnTo>
                  <a:pt x="4283854" y="4050055"/>
                </a:lnTo>
                <a:lnTo>
                  <a:pt x="4284947" y="4045966"/>
                </a:lnTo>
                <a:lnTo>
                  <a:pt x="4281264" y="4039590"/>
                </a:lnTo>
                <a:lnTo>
                  <a:pt x="4277187" y="4038498"/>
                </a:lnTo>
                <a:close/>
              </a:path>
              <a:path w="9750425" h="4433570" extrusionOk="0">
                <a:moveTo>
                  <a:pt x="2546939" y="4033951"/>
                </a:moveTo>
                <a:lnTo>
                  <a:pt x="2542926" y="4035247"/>
                </a:lnTo>
                <a:lnTo>
                  <a:pt x="2539586" y="4041800"/>
                </a:lnTo>
                <a:lnTo>
                  <a:pt x="2540881" y="4045813"/>
                </a:lnTo>
                <a:lnTo>
                  <a:pt x="2545123" y="4047972"/>
                </a:lnTo>
                <a:lnTo>
                  <a:pt x="2546151" y="4048213"/>
                </a:lnTo>
                <a:lnTo>
                  <a:pt x="2549593" y="4048213"/>
                </a:lnTo>
                <a:lnTo>
                  <a:pt x="2551943" y="4046880"/>
                </a:lnTo>
                <a:lnTo>
                  <a:pt x="2554787" y="4041305"/>
                </a:lnTo>
                <a:lnTo>
                  <a:pt x="2553479" y="4037279"/>
                </a:lnTo>
                <a:lnTo>
                  <a:pt x="2546939" y="4033951"/>
                </a:lnTo>
                <a:close/>
              </a:path>
              <a:path w="9750425" h="4433570" extrusionOk="0">
                <a:moveTo>
                  <a:pt x="4328165" y="4006875"/>
                </a:moveTo>
                <a:lnTo>
                  <a:pt x="4321954" y="4010825"/>
                </a:lnTo>
                <a:lnTo>
                  <a:pt x="4321040" y="4014952"/>
                </a:lnTo>
                <a:lnTo>
                  <a:pt x="4324291" y="4020045"/>
                </a:lnTo>
                <a:lnTo>
                  <a:pt x="4326450" y="4021112"/>
                </a:lnTo>
                <a:lnTo>
                  <a:pt x="4329879" y="4021112"/>
                </a:lnTo>
                <a:lnTo>
                  <a:pt x="4331111" y="4020794"/>
                </a:lnTo>
                <a:lnTo>
                  <a:pt x="4335327" y="4018102"/>
                </a:lnTo>
                <a:lnTo>
                  <a:pt x="4336242" y="4013974"/>
                </a:lnTo>
                <a:lnTo>
                  <a:pt x="4332267" y="4007777"/>
                </a:lnTo>
                <a:lnTo>
                  <a:pt x="4328165" y="4006875"/>
                </a:lnTo>
                <a:close/>
              </a:path>
              <a:path w="9750425" h="4433570" extrusionOk="0">
                <a:moveTo>
                  <a:pt x="2498209" y="4000969"/>
                </a:moveTo>
                <a:lnTo>
                  <a:pt x="2494018" y="4001439"/>
                </a:lnTo>
                <a:lnTo>
                  <a:pt x="2489421" y="4007167"/>
                </a:lnTo>
                <a:lnTo>
                  <a:pt x="2489865" y="4011383"/>
                </a:lnTo>
                <a:lnTo>
                  <a:pt x="2492748" y="4013669"/>
                </a:lnTo>
                <a:lnTo>
                  <a:pt x="2493967" y="4014660"/>
                </a:lnTo>
                <a:lnTo>
                  <a:pt x="2495453" y="4015130"/>
                </a:lnTo>
                <a:lnTo>
                  <a:pt x="2498844" y="4015130"/>
                </a:lnTo>
                <a:lnTo>
                  <a:pt x="2500787" y="4014279"/>
                </a:lnTo>
                <a:lnTo>
                  <a:pt x="2502121" y="4012653"/>
                </a:lnTo>
                <a:lnTo>
                  <a:pt x="2504407" y="4009758"/>
                </a:lnTo>
                <a:lnTo>
                  <a:pt x="2503937" y="4005567"/>
                </a:lnTo>
                <a:lnTo>
                  <a:pt x="2501066" y="4003281"/>
                </a:lnTo>
                <a:lnTo>
                  <a:pt x="2498209" y="4000969"/>
                </a:lnTo>
                <a:close/>
              </a:path>
              <a:path w="9750425" h="4433570" extrusionOk="0">
                <a:moveTo>
                  <a:pt x="4379396" y="3974820"/>
                </a:moveTo>
                <a:lnTo>
                  <a:pt x="4373110" y="3978605"/>
                </a:lnTo>
                <a:lnTo>
                  <a:pt x="4372081" y="3982707"/>
                </a:lnTo>
                <a:lnTo>
                  <a:pt x="4375244" y="3987927"/>
                </a:lnTo>
                <a:lnTo>
                  <a:pt x="4377453" y="3989082"/>
                </a:lnTo>
                <a:lnTo>
                  <a:pt x="4380870" y="3989082"/>
                </a:lnTo>
                <a:lnTo>
                  <a:pt x="4382051" y="3988765"/>
                </a:lnTo>
                <a:lnTo>
                  <a:pt x="4386280" y="3986212"/>
                </a:lnTo>
                <a:lnTo>
                  <a:pt x="4387309" y="3982135"/>
                </a:lnTo>
                <a:lnTo>
                  <a:pt x="4383511" y="3975823"/>
                </a:lnTo>
                <a:lnTo>
                  <a:pt x="4379396" y="3974820"/>
                </a:lnTo>
                <a:close/>
              </a:path>
              <a:path w="9750425" h="4433570" extrusionOk="0">
                <a:moveTo>
                  <a:pt x="2454407" y="3960647"/>
                </a:moveTo>
                <a:lnTo>
                  <a:pt x="2450203" y="3960647"/>
                </a:lnTo>
                <a:lnTo>
                  <a:pt x="2447562" y="3963250"/>
                </a:lnTo>
                <a:lnTo>
                  <a:pt x="2444996" y="3965841"/>
                </a:lnTo>
                <a:lnTo>
                  <a:pt x="2444983" y="3970045"/>
                </a:lnTo>
                <a:lnTo>
                  <a:pt x="2448895" y="3973969"/>
                </a:lnTo>
                <a:lnTo>
                  <a:pt x="2450609" y="3974604"/>
                </a:lnTo>
                <a:lnTo>
                  <a:pt x="2454000" y="3974604"/>
                </a:lnTo>
                <a:lnTo>
                  <a:pt x="2455715" y="3973969"/>
                </a:lnTo>
                <a:lnTo>
                  <a:pt x="2459614" y="3970045"/>
                </a:lnTo>
                <a:lnTo>
                  <a:pt x="2459614" y="3965841"/>
                </a:lnTo>
                <a:lnTo>
                  <a:pt x="2457023" y="3963250"/>
                </a:lnTo>
                <a:lnTo>
                  <a:pt x="2454407" y="3960647"/>
                </a:lnTo>
                <a:close/>
              </a:path>
              <a:path w="9750425" h="4433570" extrusionOk="0">
                <a:moveTo>
                  <a:pt x="1198491" y="3945115"/>
                </a:moveTo>
                <a:lnTo>
                  <a:pt x="1192052" y="3948684"/>
                </a:lnTo>
                <a:lnTo>
                  <a:pt x="1190896" y="3952760"/>
                </a:lnTo>
                <a:lnTo>
                  <a:pt x="1192687" y="3955961"/>
                </a:lnTo>
                <a:lnTo>
                  <a:pt x="1193881" y="3958158"/>
                </a:lnTo>
                <a:lnTo>
                  <a:pt x="1196154" y="3959377"/>
                </a:lnTo>
                <a:lnTo>
                  <a:pt x="1199596" y="3959377"/>
                </a:lnTo>
                <a:lnTo>
                  <a:pt x="1200713" y="3959123"/>
                </a:lnTo>
                <a:lnTo>
                  <a:pt x="1204943" y="3956773"/>
                </a:lnTo>
                <a:lnTo>
                  <a:pt x="1206124" y="3952709"/>
                </a:lnTo>
                <a:lnTo>
                  <a:pt x="1204320" y="3949496"/>
                </a:lnTo>
                <a:lnTo>
                  <a:pt x="1202555" y="3946271"/>
                </a:lnTo>
                <a:lnTo>
                  <a:pt x="1198491" y="3945115"/>
                </a:lnTo>
                <a:close/>
              </a:path>
              <a:path w="9750425" h="4433570" extrusionOk="0">
                <a:moveTo>
                  <a:pt x="4430958" y="3943553"/>
                </a:moveTo>
                <a:lnTo>
                  <a:pt x="4424672" y="3947388"/>
                </a:lnTo>
                <a:lnTo>
                  <a:pt x="4423656" y="3951490"/>
                </a:lnTo>
                <a:lnTo>
                  <a:pt x="4426831" y="3956685"/>
                </a:lnTo>
                <a:lnTo>
                  <a:pt x="4429028" y="3957815"/>
                </a:lnTo>
                <a:lnTo>
                  <a:pt x="4432457" y="3957815"/>
                </a:lnTo>
                <a:lnTo>
                  <a:pt x="4433651" y="3957523"/>
                </a:lnTo>
                <a:lnTo>
                  <a:pt x="4437867" y="3954957"/>
                </a:lnTo>
                <a:lnTo>
                  <a:pt x="4438871" y="3950843"/>
                </a:lnTo>
                <a:lnTo>
                  <a:pt x="4435061" y="3944569"/>
                </a:lnTo>
                <a:lnTo>
                  <a:pt x="4430958" y="3943553"/>
                </a:lnTo>
                <a:close/>
              </a:path>
              <a:path w="9750425" h="4433570" extrusionOk="0">
                <a:moveTo>
                  <a:pt x="1141951" y="3936225"/>
                </a:moveTo>
                <a:lnTo>
                  <a:pt x="1136705" y="3941394"/>
                </a:lnTo>
                <a:lnTo>
                  <a:pt x="1136768" y="3945712"/>
                </a:lnTo>
                <a:lnTo>
                  <a:pt x="1140554" y="3949547"/>
                </a:lnTo>
                <a:lnTo>
                  <a:pt x="1142268" y="3950208"/>
                </a:lnTo>
                <a:lnTo>
                  <a:pt x="1145684" y="3950208"/>
                </a:lnTo>
                <a:lnTo>
                  <a:pt x="1147387" y="3949547"/>
                </a:lnTo>
                <a:lnTo>
                  <a:pt x="1148771" y="3948214"/>
                </a:lnTo>
                <a:lnTo>
                  <a:pt x="1151285" y="3945712"/>
                </a:lnTo>
                <a:lnTo>
                  <a:pt x="1151223" y="3941394"/>
                </a:lnTo>
                <a:lnTo>
                  <a:pt x="1146154" y="3936238"/>
                </a:lnTo>
                <a:lnTo>
                  <a:pt x="1141951" y="3936225"/>
                </a:lnTo>
                <a:close/>
              </a:path>
              <a:path w="9750425" h="4433570" extrusionOk="0">
                <a:moveTo>
                  <a:pt x="2409055" y="3916781"/>
                </a:moveTo>
                <a:lnTo>
                  <a:pt x="2403619" y="3921747"/>
                </a:lnTo>
                <a:lnTo>
                  <a:pt x="2403429" y="3925951"/>
                </a:lnTo>
                <a:lnTo>
                  <a:pt x="2407239" y="3930129"/>
                </a:lnTo>
                <a:lnTo>
                  <a:pt x="2409030" y="3930853"/>
                </a:lnTo>
                <a:lnTo>
                  <a:pt x="2412459" y="3930853"/>
                </a:lnTo>
                <a:lnTo>
                  <a:pt x="2414059" y="3930281"/>
                </a:lnTo>
                <a:lnTo>
                  <a:pt x="2418059" y="3926624"/>
                </a:lnTo>
                <a:lnTo>
                  <a:pt x="2418224" y="3922407"/>
                </a:lnTo>
                <a:lnTo>
                  <a:pt x="2413271" y="3916972"/>
                </a:lnTo>
                <a:lnTo>
                  <a:pt x="2409055" y="3916781"/>
                </a:lnTo>
                <a:close/>
              </a:path>
              <a:path w="9750425" h="4433570" extrusionOk="0">
                <a:moveTo>
                  <a:pt x="1250218" y="3914533"/>
                </a:moveTo>
                <a:lnTo>
                  <a:pt x="1243855" y="3918254"/>
                </a:lnTo>
                <a:lnTo>
                  <a:pt x="1242814" y="3922344"/>
                </a:lnTo>
                <a:lnTo>
                  <a:pt x="1245913" y="3927627"/>
                </a:lnTo>
                <a:lnTo>
                  <a:pt x="1248135" y="3928795"/>
                </a:lnTo>
                <a:lnTo>
                  <a:pt x="1251577" y="3928795"/>
                </a:lnTo>
                <a:lnTo>
                  <a:pt x="1252733" y="3928503"/>
                </a:lnTo>
                <a:lnTo>
                  <a:pt x="1256974" y="3926001"/>
                </a:lnTo>
                <a:lnTo>
                  <a:pt x="1258016" y="3921912"/>
                </a:lnTo>
                <a:lnTo>
                  <a:pt x="1254282" y="3915587"/>
                </a:lnTo>
                <a:lnTo>
                  <a:pt x="1250218" y="3914533"/>
                </a:lnTo>
                <a:close/>
              </a:path>
              <a:path w="9750425" h="4433570" extrusionOk="0">
                <a:moveTo>
                  <a:pt x="4482635" y="3912400"/>
                </a:moveTo>
                <a:lnTo>
                  <a:pt x="4476310" y="3916159"/>
                </a:lnTo>
                <a:lnTo>
                  <a:pt x="4475281" y="3920248"/>
                </a:lnTo>
                <a:lnTo>
                  <a:pt x="4478431" y="3925506"/>
                </a:lnTo>
                <a:lnTo>
                  <a:pt x="4480628" y="3926662"/>
                </a:lnTo>
                <a:lnTo>
                  <a:pt x="4484070" y="3926662"/>
                </a:lnTo>
                <a:lnTo>
                  <a:pt x="4485226" y="3926357"/>
                </a:lnTo>
                <a:lnTo>
                  <a:pt x="4489467" y="3923817"/>
                </a:lnTo>
                <a:lnTo>
                  <a:pt x="4490483" y="3919728"/>
                </a:lnTo>
                <a:lnTo>
                  <a:pt x="4486724" y="3913428"/>
                </a:lnTo>
                <a:lnTo>
                  <a:pt x="4482635" y="3912400"/>
                </a:lnTo>
                <a:close/>
              </a:path>
              <a:path w="9750425" h="4433570" extrusionOk="0">
                <a:moveTo>
                  <a:pt x="1306416" y="3903294"/>
                </a:moveTo>
                <a:lnTo>
                  <a:pt x="1302542" y="3904957"/>
                </a:lnTo>
                <a:lnTo>
                  <a:pt x="1299799" y="3911777"/>
                </a:lnTo>
                <a:lnTo>
                  <a:pt x="1301475" y="3915651"/>
                </a:lnTo>
                <a:lnTo>
                  <a:pt x="1304892" y="3917048"/>
                </a:lnTo>
                <a:lnTo>
                  <a:pt x="1305704" y="3917353"/>
                </a:lnTo>
                <a:lnTo>
                  <a:pt x="1306543" y="3917505"/>
                </a:lnTo>
                <a:lnTo>
                  <a:pt x="1309997" y="3917505"/>
                </a:lnTo>
                <a:lnTo>
                  <a:pt x="1312512" y="3915930"/>
                </a:lnTo>
                <a:lnTo>
                  <a:pt x="1314925" y="3909923"/>
                </a:lnTo>
                <a:lnTo>
                  <a:pt x="1313248" y="3906024"/>
                </a:lnTo>
                <a:lnTo>
                  <a:pt x="1306416" y="3903294"/>
                </a:lnTo>
                <a:close/>
              </a:path>
              <a:path w="9750425" h="4433570" extrusionOk="0">
                <a:moveTo>
                  <a:pt x="1116538" y="3884104"/>
                </a:moveTo>
                <a:lnTo>
                  <a:pt x="1109527" y="3886288"/>
                </a:lnTo>
                <a:lnTo>
                  <a:pt x="1107559" y="3890010"/>
                </a:lnTo>
                <a:lnTo>
                  <a:pt x="1108626" y="3893540"/>
                </a:lnTo>
                <a:lnTo>
                  <a:pt x="1109527" y="3896410"/>
                </a:lnTo>
                <a:lnTo>
                  <a:pt x="1112156" y="3898226"/>
                </a:lnTo>
                <a:lnTo>
                  <a:pt x="1115649" y="3898226"/>
                </a:lnTo>
                <a:lnTo>
                  <a:pt x="1116309" y="3898138"/>
                </a:lnTo>
                <a:lnTo>
                  <a:pt x="1120475" y="3896855"/>
                </a:lnTo>
                <a:lnTo>
                  <a:pt x="1122443" y="3893108"/>
                </a:lnTo>
                <a:lnTo>
                  <a:pt x="1120284" y="3886073"/>
                </a:lnTo>
                <a:lnTo>
                  <a:pt x="1116538" y="3884104"/>
                </a:lnTo>
                <a:close/>
              </a:path>
              <a:path w="9750425" h="4433570" extrusionOk="0">
                <a:moveTo>
                  <a:pt x="4533168" y="3881183"/>
                </a:moveTo>
                <a:lnTo>
                  <a:pt x="4530285" y="3883444"/>
                </a:lnTo>
                <a:lnTo>
                  <a:pt x="4527377" y="3885692"/>
                </a:lnTo>
                <a:lnTo>
                  <a:pt x="4526856" y="3889883"/>
                </a:lnTo>
                <a:lnTo>
                  <a:pt x="4530438" y="3894455"/>
                </a:lnTo>
                <a:lnTo>
                  <a:pt x="4532393" y="3895331"/>
                </a:lnTo>
                <a:lnTo>
                  <a:pt x="4535822" y="3895331"/>
                </a:lnTo>
                <a:lnTo>
                  <a:pt x="4537257" y="3894886"/>
                </a:lnTo>
                <a:lnTo>
                  <a:pt x="4541385" y="3891648"/>
                </a:lnTo>
                <a:lnTo>
                  <a:pt x="4541893" y="3887482"/>
                </a:lnTo>
                <a:lnTo>
                  <a:pt x="4537359" y="3881691"/>
                </a:lnTo>
                <a:lnTo>
                  <a:pt x="4533168" y="3881183"/>
                </a:lnTo>
                <a:close/>
              </a:path>
              <a:path w="9750425" h="4433570" extrusionOk="0">
                <a:moveTo>
                  <a:pt x="4530285" y="3883431"/>
                </a:moveTo>
                <a:close/>
              </a:path>
              <a:path w="9750425" h="4433570" extrusionOk="0">
                <a:moveTo>
                  <a:pt x="1504815" y="3877589"/>
                </a:moveTo>
                <a:lnTo>
                  <a:pt x="1498668" y="3881602"/>
                </a:lnTo>
                <a:lnTo>
                  <a:pt x="1497792" y="3885730"/>
                </a:lnTo>
                <a:lnTo>
                  <a:pt x="1501094" y="3890784"/>
                </a:lnTo>
                <a:lnTo>
                  <a:pt x="1503227" y="3891826"/>
                </a:lnTo>
                <a:lnTo>
                  <a:pt x="1506656" y="3891826"/>
                </a:lnTo>
                <a:lnTo>
                  <a:pt x="1507914" y="3891483"/>
                </a:lnTo>
                <a:lnTo>
                  <a:pt x="1508944" y="3890784"/>
                </a:lnTo>
                <a:lnTo>
                  <a:pt x="1512130" y="3888727"/>
                </a:lnTo>
                <a:lnTo>
                  <a:pt x="1512981" y="3884599"/>
                </a:lnTo>
                <a:lnTo>
                  <a:pt x="1508955" y="3878440"/>
                </a:lnTo>
                <a:lnTo>
                  <a:pt x="1504815" y="3877589"/>
                </a:lnTo>
                <a:close/>
              </a:path>
              <a:path w="9750425" h="4433570" extrusionOk="0">
                <a:moveTo>
                  <a:pt x="2368021" y="3872534"/>
                </a:moveTo>
                <a:lnTo>
                  <a:pt x="2362675" y="3877589"/>
                </a:lnTo>
                <a:lnTo>
                  <a:pt x="2362522" y="3881805"/>
                </a:lnTo>
                <a:lnTo>
                  <a:pt x="2365049" y="3884472"/>
                </a:lnTo>
                <a:lnTo>
                  <a:pt x="2366345" y="3885882"/>
                </a:lnTo>
                <a:lnTo>
                  <a:pt x="2368123" y="3886593"/>
                </a:lnTo>
                <a:lnTo>
                  <a:pt x="2371552" y="3886593"/>
                </a:lnTo>
                <a:lnTo>
                  <a:pt x="2373177" y="3885984"/>
                </a:lnTo>
                <a:lnTo>
                  <a:pt x="2374460" y="3884764"/>
                </a:lnTo>
                <a:lnTo>
                  <a:pt x="2377153" y="3882275"/>
                </a:lnTo>
                <a:lnTo>
                  <a:pt x="2377280" y="3878059"/>
                </a:lnTo>
                <a:lnTo>
                  <a:pt x="2372250" y="3872687"/>
                </a:lnTo>
                <a:lnTo>
                  <a:pt x="2368021" y="3872534"/>
                </a:lnTo>
                <a:close/>
              </a:path>
              <a:path w="9750425" h="4433570" extrusionOk="0">
                <a:moveTo>
                  <a:pt x="1453913" y="3863200"/>
                </a:moveTo>
                <a:lnTo>
                  <a:pt x="1449710" y="3863340"/>
                </a:lnTo>
                <a:lnTo>
                  <a:pt x="1444693" y="3868737"/>
                </a:lnTo>
                <a:lnTo>
                  <a:pt x="1444846" y="3872941"/>
                </a:lnTo>
                <a:lnTo>
                  <a:pt x="1447563" y="3875443"/>
                </a:lnTo>
                <a:lnTo>
                  <a:pt x="1448833" y="3876649"/>
                </a:lnTo>
                <a:lnTo>
                  <a:pt x="1450472" y="3877221"/>
                </a:lnTo>
                <a:lnTo>
                  <a:pt x="1453875" y="3877221"/>
                </a:lnTo>
                <a:lnTo>
                  <a:pt x="1455653" y="3876522"/>
                </a:lnTo>
                <a:lnTo>
                  <a:pt x="1459476" y="3872407"/>
                </a:lnTo>
                <a:lnTo>
                  <a:pt x="1459311" y="3868204"/>
                </a:lnTo>
                <a:lnTo>
                  <a:pt x="1453913" y="3863200"/>
                </a:lnTo>
                <a:close/>
              </a:path>
              <a:path w="9750425" h="4433570" extrusionOk="0">
                <a:moveTo>
                  <a:pt x="1326939" y="3849420"/>
                </a:moveTo>
                <a:lnTo>
                  <a:pt x="1323116" y="3851198"/>
                </a:lnTo>
                <a:lnTo>
                  <a:pt x="1320589" y="3858107"/>
                </a:lnTo>
                <a:lnTo>
                  <a:pt x="1322367" y="3861930"/>
                </a:lnTo>
                <a:lnTo>
                  <a:pt x="1326570" y="3863479"/>
                </a:lnTo>
                <a:lnTo>
                  <a:pt x="1327345" y="3863606"/>
                </a:lnTo>
                <a:lnTo>
                  <a:pt x="1330812" y="3863606"/>
                </a:lnTo>
                <a:lnTo>
                  <a:pt x="1333378" y="3861930"/>
                </a:lnTo>
                <a:lnTo>
                  <a:pt x="1335626" y="3855770"/>
                </a:lnTo>
                <a:lnTo>
                  <a:pt x="1333848" y="3851948"/>
                </a:lnTo>
                <a:lnTo>
                  <a:pt x="1326939" y="3849420"/>
                </a:lnTo>
                <a:close/>
              </a:path>
              <a:path w="9750425" h="4433570" extrusionOk="0">
                <a:moveTo>
                  <a:pt x="1605310" y="3842042"/>
                </a:moveTo>
                <a:lnTo>
                  <a:pt x="1598198" y="3843909"/>
                </a:lnTo>
                <a:lnTo>
                  <a:pt x="1596052" y="3847541"/>
                </a:lnTo>
                <a:lnTo>
                  <a:pt x="1597766" y="3854081"/>
                </a:lnTo>
                <a:lnTo>
                  <a:pt x="1600459" y="3856101"/>
                </a:lnTo>
                <a:lnTo>
                  <a:pt x="1603964" y="3856101"/>
                </a:lnTo>
                <a:lnTo>
                  <a:pt x="1604548" y="3856012"/>
                </a:lnTo>
                <a:lnTo>
                  <a:pt x="1605107" y="3855885"/>
                </a:lnTo>
                <a:lnTo>
                  <a:pt x="1608650" y="3854945"/>
                </a:lnTo>
                <a:lnTo>
                  <a:pt x="1610784" y="3851325"/>
                </a:lnTo>
                <a:lnTo>
                  <a:pt x="1608955" y="3844188"/>
                </a:lnTo>
                <a:lnTo>
                  <a:pt x="1605310" y="3842042"/>
                </a:lnTo>
                <a:close/>
              </a:path>
              <a:path w="9750425" h="4433570" extrusionOk="0">
                <a:moveTo>
                  <a:pt x="1630443" y="3841026"/>
                </a:moveTo>
                <a:lnTo>
                  <a:pt x="1626570" y="3842727"/>
                </a:lnTo>
                <a:lnTo>
                  <a:pt x="1623916" y="3849573"/>
                </a:lnTo>
                <a:lnTo>
                  <a:pt x="1625605" y="3853446"/>
                </a:lnTo>
                <a:lnTo>
                  <a:pt x="1629821" y="3855097"/>
                </a:lnTo>
                <a:lnTo>
                  <a:pt x="1630659" y="3855237"/>
                </a:lnTo>
                <a:lnTo>
                  <a:pt x="1634114" y="3855237"/>
                </a:lnTo>
                <a:lnTo>
                  <a:pt x="1636641" y="3853611"/>
                </a:lnTo>
                <a:lnTo>
                  <a:pt x="1639003" y="3847541"/>
                </a:lnTo>
                <a:lnTo>
                  <a:pt x="1637289" y="3843693"/>
                </a:lnTo>
                <a:lnTo>
                  <a:pt x="1630443" y="3841026"/>
                </a:lnTo>
                <a:close/>
              </a:path>
              <a:path w="9750425" h="4433570" extrusionOk="0">
                <a:moveTo>
                  <a:pt x="4579548" y="3839222"/>
                </a:moveTo>
                <a:lnTo>
                  <a:pt x="4575319" y="3839248"/>
                </a:lnTo>
                <a:lnTo>
                  <a:pt x="4570188" y="3844417"/>
                </a:lnTo>
                <a:lnTo>
                  <a:pt x="4570138" y="3848671"/>
                </a:lnTo>
                <a:lnTo>
                  <a:pt x="4574049" y="3852570"/>
                </a:lnTo>
                <a:lnTo>
                  <a:pt x="4575764" y="3853205"/>
                </a:lnTo>
                <a:lnTo>
                  <a:pt x="4579167" y="3853205"/>
                </a:lnTo>
                <a:lnTo>
                  <a:pt x="4580882" y="3852545"/>
                </a:lnTo>
                <a:lnTo>
                  <a:pt x="4584730" y="3848671"/>
                </a:lnTo>
                <a:lnTo>
                  <a:pt x="4584768" y="3844417"/>
                </a:lnTo>
                <a:lnTo>
                  <a:pt x="4579548" y="3839222"/>
                </a:lnTo>
                <a:close/>
              </a:path>
              <a:path w="9750425" h="4433570" extrusionOk="0">
                <a:moveTo>
                  <a:pt x="2329312" y="3829685"/>
                </a:moveTo>
                <a:lnTo>
                  <a:pt x="2325095" y="3829837"/>
                </a:lnTo>
                <a:lnTo>
                  <a:pt x="2320117" y="3835247"/>
                </a:lnTo>
                <a:lnTo>
                  <a:pt x="2320269" y="3839464"/>
                </a:lnTo>
                <a:lnTo>
                  <a:pt x="2322987" y="3841953"/>
                </a:lnTo>
                <a:lnTo>
                  <a:pt x="2324244" y="3843134"/>
                </a:lnTo>
                <a:lnTo>
                  <a:pt x="2325870" y="3843743"/>
                </a:lnTo>
                <a:lnTo>
                  <a:pt x="2329299" y="3843743"/>
                </a:lnTo>
                <a:lnTo>
                  <a:pt x="2331064" y="3843007"/>
                </a:lnTo>
                <a:lnTo>
                  <a:pt x="2332398" y="3841597"/>
                </a:lnTo>
                <a:lnTo>
                  <a:pt x="2334900" y="3838879"/>
                </a:lnTo>
                <a:lnTo>
                  <a:pt x="2334722" y="3834663"/>
                </a:lnTo>
                <a:lnTo>
                  <a:pt x="2332029" y="3832186"/>
                </a:lnTo>
                <a:lnTo>
                  <a:pt x="2329312" y="3829685"/>
                </a:lnTo>
                <a:close/>
              </a:path>
              <a:path w="9750425" h="4433570" extrusionOk="0">
                <a:moveTo>
                  <a:pt x="1538762" y="3828681"/>
                </a:moveTo>
                <a:lnTo>
                  <a:pt x="1534774" y="3830002"/>
                </a:lnTo>
                <a:lnTo>
                  <a:pt x="1531460" y="3836568"/>
                </a:lnTo>
                <a:lnTo>
                  <a:pt x="1532768" y="3840568"/>
                </a:lnTo>
                <a:lnTo>
                  <a:pt x="1537009" y="3842727"/>
                </a:lnTo>
                <a:lnTo>
                  <a:pt x="1538038" y="3842943"/>
                </a:lnTo>
                <a:lnTo>
                  <a:pt x="1541493" y="3842943"/>
                </a:lnTo>
                <a:lnTo>
                  <a:pt x="1543842" y="3841623"/>
                </a:lnTo>
                <a:lnTo>
                  <a:pt x="1546661" y="3836022"/>
                </a:lnTo>
                <a:lnTo>
                  <a:pt x="1545341" y="3831996"/>
                </a:lnTo>
                <a:lnTo>
                  <a:pt x="1538762" y="3828681"/>
                </a:lnTo>
                <a:close/>
              </a:path>
              <a:path w="9750425" h="4433570" extrusionOk="0">
                <a:moveTo>
                  <a:pt x="1094541" y="3827614"/>
                </a:moveTo>
                <a:lnTo>
                  <a:pt x="1087760" y="3830472"/>
                </a:lnTo>
                <a:lnTo>
                  <a:pt x="1086172" y="3834396"/>
                </a:lnTo>
                <a:lnTo>
                  <a:pt x="1088699" y="3840314"/>
                </a:lnTo>
                <a:lnTo>
                  <a:pt x="1091163" y="3841838"/>
                </a:lnTo>
                <a:lnTo>
                  <a:pt x="1094630" y="3841838"/>
                </a:lnTo>
                <a:lnTo>
                  <a:pt x="1095494" y="3841661"/>
                </a:lnTo>
                <a:lnTo>
                  <a:pt x="1099736" y="3839870"/>
                </a:lnTo>
                <a:lnTo>
                  <a:pt x="1101311" y="3835958"/>
                </a:lnTo>
                <a:lnTo>
                  <a:pt x="1098453" y="3829202"/>
                </a:lnTo>
                <a:lnTo>
                  <a:pt x="1094541" y="3827614"/>
                </a:lnTo>
                <a:close/>
              </a:path>
              <a:path w="9750425" h="4433570" extrusionOk="0">
                <a:moveTo>
                  <a:pt x="4728621" y="3823335"/>
                </a:moveTo>
                <a:lnTo>
                  <a:pt x="4722335" y="3827119"/>
                </a:lnTo>
                <a:lnTo>
                  <a:pt x="4721306" y="3831221"/>
                </a:lnTo>
                <a:lnTo>
                  <a:pt x="4724468" y="3836441"/>
                </a:lnTo>
                <a:lnTo>
                  <a:pt x="4726678" y="3837597"/>
                </a:lnTo>
                <a:lnTo>
                  <a:pt x="4730094" y="3837597"/>
                </a:lnTo>
                <a:lnTo>
                  <a:pt x="4731275" y="3837279"/>
                </a:lnTo>
                <a:lnTo>
                  <a:pt x="4735504" y="3834739"/>
                </a:lnTo>
                <a:lnTo>
                  <a:pt x="4736533" y="3830650"/>
                </a:lnTo>
                <a:lnTo>
                  <a:pt x="4732723" y="3824338"/>
                </a:lnTo>
                <a:lnTo>
                  <a:pt x="4728621" y="3823335"/>
                </a:lnTo>
                <a:close/>
              </a:path>
              <a:path w="9750425" h="4433570" extrusionOk="0">
                <a:moveTo>
                  <a:pt x="4773503" y="3822522"/>
                </a:moveTo>
                <a:lnTo>
                  <a:pt x="4766150" y="3822890"/>
                </a:lnTo>
                <a:lnTo>
                  <a:pt x="4763330" y="3826014"/>
                </a:lnTo>
                <a:lnTo>
                  <a:pt x="4763686" y="3833253"/>
                </a:lnTo>
                <a:lnTo>
                  <a:pt x="4766645" y="3836022"/>
                </a:lnTo>
                <a:lnTo>
                  <a:pt x="4770379" y="3836022"/>
                </a:lnTo>
                <a:lnTo>
                  <a:pt x="4774176" y="3835819"/>
                </a:lnTo>
                <a:lnTo>
                  <a:pt x="4776995" y="3832682"/>
                </a:lnTo>
                <a:lnTo>
                  <a:pt x="4776627" y="3825341"/>
                </a:lnTo>
                <a:lnTo>
                  <a:pt x="4773503" y="3822522"/>
                </a:lnTo>
                <a:close/>
              </a:path>
              <a:path w="9750425" h="4433570" extrusionOk="0">
                <a:moveTo>
                  <a:pt x="1412092" y="3819829"/>
                </a:moveTo>
                <a:lnTo>
                  <a:pt x="1407876" y="3819918"/>
                </a:lnTo>
                <a:lnTo>
                  <a:pt x="1402783" y="3825214"/>
                </a:lnTo>
                <a:lnTo>
                  <a:pt x="1402872" y="3829431"/>
                </a:lnTo>
                <a:lnTo>
                  <a:pt x="1406809" y="3833215"/>
                </a:lnTo>
                <a:lnTo>
                  <a:pt x="1408473" y="3833837"/>
                </a:lnTo>
                <a:lnTo>
                  <a:pt x="1411876" y="3833837"/>
                </a:lnTo>
                <a:lnTo>
                  <a:pt x="1413629" y="3833152"/>
                </a:lnTo>
                <a:lnTo>
                  <a:pt x="1414937" y="3831805"/>
                </a:lnTo>
                <a:lnTo>
                  <a:pt x="1417477" y="3829126"/>
                </a:lnTo>
                <a:lnTo>
                  <a:pt x="1417414" y="3824922"/>
                </a:lnTo>
                <a:lnTo>
                  <a:pt x="1412092" y="3819829"/>
                </a:lnTo>
                <a:close/>
              </a:path>
              <a:path w="9750425" h="4433570" extrusionOk="0">
                <a:moveTo>
                  <a:pt x="1939231" y="3816362"/>
                </a:moveTo>
                <a:lnTo>
                  <a:pt x="1935053" y="3817010"/>
                </a:lnTo>
                <a:lnTo>
                  <a:pt x="1930697" y="3822928"/>
                </a:lnTo>
                <a:lnTo>
                  <a:pt x="1931332" y="3827094"/>
                </a:lnTo>
                <a:lnTo>
                  <a:pt x="1935485" y="3830154"/>
                </a:lnTo>
                <a:lnTo>
                  <a:pt x="1936869" y="3830586"/>
                </a:lnTo>
                <a:lnTo>
                  <a:pt x="1940298" y="3830586"/>
                </a:lnTo>
                <a:lnTo>
                  <a:pt x="1942305" y="3829646"/>
                </a:lnTo>
                <a:lnTo>
                  <a:pt x="1943613" y="3827868"/>
                </a:lnTo>
                <a:lnTo>
                  <a:pt x="1945797" y="3824897"/>
                </a:lnTo>
                <a:lnTo>
                  <a:pt x="1945149" y="3820731"/>
                </a:lnTo>
                <a:lnTo>
                  <a:pt x="1939231" y="3816362"/>
                </a:lnTo>
                <a:close/>
              </a:path>
              <a:path w="9750425" h="4433570" extrusionOk="0">
                <a:moveTo>
                  <a:pt x="1714886" y="3808285"/>
                </a:moveTo>
                <a:lnTo>
                  <a:pt x="1711507" y="3810812"/>
                </a:lnTo>
                <a:lnTo>
                  <a:pt x="1710441" y="3818089"/>
                </a:lnTo>
                <a:lnTo>
                  <a:pt x="1712968" y="3821480"/>
                </a:lnTo>
                <a:lnTo>
                  <a:pt x="1716600" y="3821988"/>
                </a:lnTo>
                <a:lnTo>
                  <a:pt x="1716943" y="3822052"/>
                </a:lnTo>
                <a:lnTo>
                  <a:pt x="1720829" y="3822065"/>
                </a:lnTo>
                <a:lnTo>
                  <a:pt x="1723674" y="3819677"/>
                </a:lnTo>
                <a:lnTo>
                  <a:pt x="1724677" y="3812730"/>
                </a:lnTo>
                <a:lnTo>
                  <a:pt x="1722163" y="3809352"/>
                </a:lnTo>
                <a:lnTo>
                  <a:pt x="1714886" y="3808285"/>
                </a:lnTo>
                <a:close/>
              </a:path>
              <a:path w="9750425" h="4433570" extrusionOk="0">
                <a:moveTo>
                  <a:pt x="1706948" y="3799471"/>
                </a:moveTo>
                <a:lnTo>
                  <a:pt x="1699785" y="3801071"/>
                </a:lnTo>
                <a:lnTo>
                  <a:pt x="1697525" y="3804640"/>
                </a:lnTo>
                <a:lnTo>
                  <a:pt x="1699023" y="3811346"/>
                </a:lnTo>
                <a:lnTo>
                  <a:pt x="1701779" y="3813429"/>
                </a:lnTo>
                <a:lnTo>
                  <a:pt x="1705310" y="3813429"/>
                </a:lnTo>
                <a:lnTo>
                  <a:pt x="1705805" y="3813390"/>
                </a:lnTo>
                <a:lnTo>
                  <a:pt x="1709882" y="3812476"/>
                </a:lnTo>
                <a:lnTo>
                  <a:pt x="1712130" y="3808920"/>
                </a:lnTo>
                <a:lnTo>
                  <a:pt x="1710530" y="3801732"/>
                </a:lnTo>
                <a:lnTo>
                  <a:pt x="1706948" y="3799471"/>
                </a:lnTo>
                <a:close/>
              </a:path>
              <a:path w="9750425" h="4433570" extrusionOk="0">
                <a:moveTo>
                  <a:pt x="4629180" y="3807193"/>
                </a:moveTo>
                <a:lnTo>
                  <a:pt x="4622005" y="3808755"/>
                </a:lnTo>
                <a:lnTo>
                  <a:pt x="4619731" y="3812298"/>
                </a:lnTo>
                <a:lnTo>
                  <a:pt x="4621204" y="3819017"/>
                </a:lnTo>
                <a:lnTo>
                  <a:pt x="4623973" y="3821137"/>
                </a:lnTo>
                <a:lnTo>
                  <a:pt x="4627491" y="3821137"/>
                </a:lnTo>
                <a:lnTo>
                  <a:pt x="4627986" y="3821087"/>
                </a:lnTo>
                <a:lnTo>
                  <a:pt x="4632050" y="3820198"/>
                </a:lnTo>
                <a:lnTo>
                  <a:pt x="4634311" y="3816642"/>
                </a:lnTo>
                <a:lnTo>
                  <a:pt x="4632761" y="3809453"/>
                </a:lnTo>
                <a:lnTo>
                  <a:pt x="4629180" y="3807193"/>
                </a:lnTo>
                <a:close/>
              </a:path>
              <a:path w="9750425" h="4433570" extrusionOk="0">
                <a:moveTo>
                  <a:pt x="1358435" y="3797884"/>
                </a:moveTo>
                <a:lnTo>
                  <a:pt x="1351551" y="3800449"/>
                </a:lnTo>
                <a:lnTo>
                  <a:pt x="1349799" y="3804310"/>
                </a:lnTo>
                <a:lnTo>
                  <a:pt x="1352085" y="3810419"/>
                </a:lnTo>
                <a:lnTo>
                  <a:pt x="1354625" y="3812082"/>
                </a:lnTo>
                <a:lnTo>
                  <a:pt x="1358117" y="3812082"/>
                </a:lnTo>
                <a:lnTo>
                  <a:pt x="1358892" y="3811943"/>
                </a:lnTo>
                <a:lnTo>
                  <a:pt x="1363096" y="3810381"/>
                </a:lnTo>
                <a:lnTo>
                  <a:pt x="1364848" y="3806532"/>
                </a:lnTo>
                <a:lnTo>
                  <a:pt x="1362283" y="3799636"/>
                </a:lnTo>
                <a:lnTo>
                  <a:pt x="1358435" y="3797884"/>
                </a:lnTo>
                <a:close/>
              </a:path>
              <a:path w="9750425" h="4433570" extrusionOk="0">
                <a:moveTo>
                  <a:pt x="4689162" y="3797185"/>
                </a:moveTo>
                <a:lnTo>
                  <a:pt x="4681872" y="3798189"/>
                </a:lnTo>
                <a:lnTo>
                  <a:pt x="4679332" y="3801541"/>
                </a:lnTo>
                <a:lnTo>
                  <a:pt x="4680285" y="3808539"/>
                </a:lnTo>
                <a:lnTo>
                  <a:pt x="4683155" y="3810952"/>
                </a:lnTo>
                <a:lnTo>
                  <a:pt x="4687029" y="3810939"/>
                </a:lnTo>
                <a:lnTo>
                  <a:pt x="4690978" y="3810381"/>
                </a:lnTo>
                <a:lnTo>
                  <a:pt x="4693531" y="3807015"/>
                </a:lnTo>
                <a:lnTo>
                  <a:pt x="4692528" y="3799725"/>
                </a:lnTo>
                <a:lnTo>
                  <a:pt x="4689162" y="3797185"/>
                </a:lnTo>
                <a:close/>
              </a:path>
              <a:path w="9750425" h="4433570" extrusionOk="0">
                <a:moveTo>
                  <a:pt x="1839816" y="3793617"/>
                </a:moveTo>
                <a:lnTo>
                  <a:pt x="1835599" y="3794023"/>
                </a:lnTo>
                <a:lnTo>
                  <a:pt x="1833275" y="3796842"/>
                </a:lnTo>
                <a:lnTo>
                  <a:pt x="1830913" y="3799687"/>
                </a:lnTo>
                <a:lnTo>
                  <a:pt x="1831319" y="3803891"/>
                </a:lnTo>
                <a:lnTo>
                  <a:pt x="1835409" y="3807256"/>
                </a:lnTo>
                <a:lnTo>
                  <a:pt x="1836907" y="3807752"/>
                </a:lnTo>
                <a:lnTo>
                  <a:pt x="1840324" y="3807752"/>
                </a:lnTo>
                <a:lnTo>
                  <a:pt x="1842229" y="3806939"/>
                </a:lnTo>
                <a:lnTo>
                  <a:pt x="1843537" y="3805326"/>
                </a:lnTo>
                <a:lnTo>
                  <a:pt x="1845886" y="3802507"/>
                </a:lnTo>
                <a:lnTo>
                  <a:pt x="1845480" y="3798290"/>
                </a:lnTo>
                <a:lnTo>
                  <a:pt x="1842635" y="3795966"/>
                </a:lnTo>
                <a:lnTo>
                  <a:pt x="1839816" y="3793617"/>
                </a:lnTo>
                <a:close/>
              </a:path>
              <a:path w="9750425" h="4433570" extrusionOk="0">
                <a:moveTo>
                  <a:pt x="2280455" y="3792410"/>
                </a:moveTo>
                <a:lnTo>
                  <a:pt x="2276340" y="3793350"/>
                </a:lnTo>
                <a:lnTo>
                  <a:pt x="2272454" y="3799624"/>
                </a:lnTo>
                <a:lnTo>
                  <a:pt x="2273419" y="3803700"/>
                </a:lnTo>
                <a:lnTo>
                  <a:pt x="2276543" y="3805669"/>
                </a:lnTo>
                <a:lnTo>
                  <a:pt x="2277635" y="3806329"/>
                </a:lnTo>
                <a:lnTo>
                  <a:pt x="2278842" y="3806672"/>
                </a:lnTo>
                <a:lnTo>
                  <a:pt x="2282271" y="3806672"/>
                </a:lnTo>
                <a:lnTo>
                  <a:pt x="2284455" y="3805567"/>
                </a:lnTo>
                <a:lnTo>
                  <a:pt x="2287656" y="3800411"/>
                </a:lnTo>
                <a:lnTo>
                  <a:pt x="2286703" y="3796284"/>
                </a:lnTo>
                <a:lnTo>
                  <a:pt x="2283566" y="3794366"/>
                </a:lnTo>
                <a:lnTo>
                  <a:pt x="2280455" y="3792410"/>
                </a:lnTo>
                <a:close/>
              </a:path>
              <a:path w="9750425" h="4433570" extrusionOk="0">
                <a:moveTo>
                  <a:pt x="1577434" y="3788651"/>
                </a:moveTo>
                <a:lnTo>
                  <a:pt x="1573370" y="3789819"/>
                </a:lnTo>
                <a:lnTo>
                  <a:pt x="1571566" y="3793032"/>
                </a:lnTo>
                <a:lnTo>
                  <a:pt x="1569801" y="3796258"/>
                </a:lnTo>
                <a:lnTo>
                  <a:pt x="1570957" y="3800309"/>
                </a:lnTo>
                <a:lnTo>
                  <a:pt x="1575211" y="3802659"/>
                </a:lnTo>
                <a:lnTo>
                  <a:pt x="1576303" y="3802938"/>
                </a:lnTo>
                <a:lnTo>
                  <a:pt x="1579745" y="3802938"/>
                </a:lnTo>
                <a:lnTo>
                  <a:pt x="1582006" y="3801694"/>
                </a:lnTo>
                <a:lnTo>
                  <a:pt x="1585028" y="3796284"/>
                </a:lnTo>
                <a:lnTo>
                  <a:pt x="1583872" y="3792245"/>
                </a:lnTo>
                <a:lnTo>
                  <a:pt x="1577434" y="3788651"/>
                </a:lnTo>
                <a:close/>
              </a:path>
              <a:path w="9750425" h="4433570" extrusionOk="0">
                <a:moveTo>
                  <a:pt x="1649455" y="3783952"/>
                </a:moveTo>
                <a:lnTo>
                  <a:pt x="1645683" y="3785806"/>
                </a:lnTo>
                <a:lnTo>
                  <a:pt x="1643321" y="3792778"/>
                </a:lnTo>
                <a:lnTo>
                  <a:pt x="1645201" y="3796563"/>
                </a:lnTo>
                <a:lnTo>
                  <a:pt x="1649392" y="3797973"/>
                </a:lnTo>
                <a:lnTo>
                  <a:pt x="1650116" y="3798100"/>
                </a:lnTo>
                <a:lnTo>
                  <a:pt x="1653595" y="3798100"/>
                </a:lnTo>
                <a:lnTo>
                  <a:pt x="1656186" y="3796347"/>
                </a:lnTo>
                <a:lnTo>
                  <a:pt x="1658307" y="3790086"/>
                </a:lnTo>
                <a:lnTo>
                  <a:pt x="1656428" y="3786301"/>
                </a:lnTo>
                <a:lnTo>
                  <a:pt x="1649455" y="3783952"/>
                </a:lnTo>
                <a:close/>
              </a:path>
              <a:path w="9750425" h="4433570" extrusionOk="0">
                <a:moveTo>
                  <a:pt x="2115304" y="3783622"/>
                </a:moveTo>
                <a:lnTo>
                  <a:pt x="2111151" y="3784422"/>
                </a:lnTo>
                <a:lnTo>
                  <a:pt x="2107049" y="3790530"/>
                </a:lnTo>
                <a:lnTo>
                  <a:pt x="2107836" y="3794658"/>
                </a:lnTo>
                <a:lnTo>
                  <a:pt x="2112053" y="3797503"/>
                </a:lnTo>
                <a:lnTo>
                  <a:pt x="2113335" y="3797871"/>
                </a:lnTo>
                <a:lnTo>
                  <a:pt x="2116752" y="3797871"/>
                </a:lnTo>
                <a:lnTo>
                  <a:pt x="2118847" y="3796842"/>
                </a:lnTo>
                <a:lnTo>
                  <a:pt x="2122213" y="3791877"/>
                </a:lnTo>
                <a:lnTo>
                  <a:pt x="2121400" y="3787724"/>
                </a:lnTo>
                <a:lnTo>
                  <a:pt x="2115304" y="3783622"/>
                </a:lnTo>
                <a:close/>
              </a:path>
              <a:path w="9750425" h="4433570" extrusionOk="0">
                <a:moveTo>
                  <a:pt x="2022086" y="3779139"/>
                </a:moveTo>
                <a:lnTo>
                  <a:pt x="2015584" y="3782555"/>
                </a:lnTo>
                <a:lnTo>
                  <a:pt x="2014326" y="3786606"/>
                </a:lnTo>
                <a:lnTo>
                  <a:pt x="2017235" y="3792118"/>
                </a:lnTo>
                <a:lnTo>
                  <a:pt x="2019546" y="3793413"/>
                </a:lnTo>
                <a:lnTo>
                  <a:pt x="2022988" y="3793413"/>
                </a:lnTo>
                <a:lnTo>
                  <a:pt x="2024042" y="3793159"/>
                </a:lnTo>
                <a:lnTo>
                  <a:pt x="2025045" y="3792651"/>
                </a:lnTo>
                <a:lnTo>
                  <a:pt x="2028296" y="3790937"/>
                </a:lnTo>
                <a:lnTo>
                  <a:pt x="2029528" y="3786898"/>
                </a:lnTo>
                <a:lnTo>
                  <a:pt x="2026125" y="3780396"/>
                </a:lnTo>
                <a:lnTo>
                  <a:pt x="2022086" y="3779139"/>
                </a:lnTo>
                <a:close/>
              </a:path>
              <a:path w="9750425" h="4433570" extrusionOk="0">
                <a:moveTo>
                  <a:pt x="1925693" y="3777449"/>
                </a:moveTo>
                <a:lnTo>
                  <a:pt x="1918479" y="3778859"/>
                </a:lnTo>
                <a:lnTo>
                  <a:pt x="1916130" y="3782364"/>
                </a:lnTo>
                <a:lnTo>
                  <a:pt x="1917463" y="3789146"/>
                </a:lnTo>
                <a:lnTo>
                  <a:pt x="1920257" y="3791343"/>
                </a:lnTo>
                <a:lnTo>
                  <a:pt x="1923813" y="3791343"/>
                </a:lnTo>
                <a:lnTo>
                  <a:pt x="1924232" y="3791305"/>
                </a:lnTo>
                <a:lnTo>
                  <a:pt x="1928284" y="3790518"/>
                </a:lnTo>
                <a:lnTo>
                  <a:pt x="1930633" y="3787000"/>
                </a:lnTo>
                <a:lnTo>
                  <a:pt x="1929198" y="3779799"/>
                </a:lnTo>
                <a:lnTo>
                  <a:pt x="1925693" y="3777449"/>
                </a:lnTo>
                <a:close/>
              </a:path>
              <a:path w="9750425" h="4433570" extrusionOk="0">
                <a:moveTo>
                  <a:pt x="4807831" y="3776789"/>
                </a:moveTo>
                <a:lnTo>
                  <a:pt x="4803780" y="3777957"/>
                </a:lnTo>
                <a:lnTo>
                  <a:pt x="4800236" y="3784422"/>
                </a:lnTo>
                <a:lnTo>
                  <a:pt x="4801417" y="3788460"/>
                </a:lnTo>
                <a:lnTo>
                  <a:pt x="4805647" y="3790784"/>
                </a:lnTo>
                <a:lnTo>
                  <a:pt x="4806751" y="3791051"/>
                </a:lnTo>
                <a:lnTo>
                  <a:pt x="4810193" y="3791051"/>
                </a:lnTo>
                <a:lnTo>
                  <a:pt x="4812466" y="3789807"/>
                </a:lnTo>
                <a:lnTo>
                  <a:pt x="4815464" y="3784371"/>
                </a:lnTo>
                <a:lnTo>
                  <a:pt x="4814270" y="3780307"/>
                </a:lnTo>
                <a:lnTo>
                  <a:pt x="4807831" y="3776789"/>
                </a:lnTo>
                <a:close/>
              </a:path>
              <a:path w="9750425" h="4433570" extrusionOk="0">
                <a:moveTo>
                  <a:pt x="2064745" y="3776332"/>
                </a:moveTo>
                <a:lnTo>
                  <a:pt x="2060618" y="3777234"/>
                </a:lnTo>
                <a:lnTo>
                  <a:pt x="2056668" y="3783431"/>
                </a:lnTo>
                <a:lnTo>
                  <a:pt x="2057582" y="3787559"/>
                </a:lnTo>
                <a:lnTo>
                  <a:pt x="2061773" y="3790251"/>
                </a:lnTo>
                <a:lnTo>
                  <a:pt x="2063043" y="3790581"/>
                </a:lnTo>
                <a:lnTo>
                  <a:pt x="2066460" y="3790581"/>
                </a:lnTo>
                <a:lnTo>
                  <a:pt x="2068593" y="3789502"/>
                </a:lnTo>
                <a:lnTo>
                  <a:pt x="2071857" y="3784422"/>
                </a:lnTo>
                <a:lnTo>
                  <a:pt x="2070956" y="3780282"/>
                </a:lnTo>
                <a:lnTo>
                  <a:pt x="2064745" y="3776332"/>
                </a:lnTo>
                <a:close/>
              </a:path>
              <a:path w="9750425" h="4433570" extrusionOk="0">
                <a:moveTo>
                  <a:pt x="1068532" y="3772954"/>
                </a:moveTo>
                <a:lnTo>
                  <a:pt x="1061966" y="3776294"/>
                </a:lnTo>
                <a:lnTo>
                  <a:pt x="1060671" y="3780282"/>
                </a:lnTo>
                <a:lnTo>
                  <a:pt x="1063515" y="3785895"/>
                </a:lnTo>
                <a:lnTo>
                  <a:pt x="1065865" y="3787216"/>
                </a:lnTo>
                <a:lnTo>
                  <a:pt x="1069307" y="3787216"/>
                </a:lnTo>
                <a:lnTo>
                  <a:pt x="1070335" y="3786987"/>
                </a:lnTo>
                <a:lnTo>
                  <a:pt x="1074590" y="3784828"/>
                </a:lnTo>
                <a:lnTo>
                  <a:pt x="1075885" y="3780802"/>
                </a:lnTo>
                <a:lnTo>
                  <a:pt x="1074196" y="3777526"/>
                </a:lnTo>
                <a:lnTo>
                  <a:pt x="1072558" y="3774262"/>
                </a:lnTo>
                <a:lnTo>
                  <a:pt x="1068532" y="3772954"/>
                </a:lnTo>
                <a:close/>
              </a:path>
              <a:path w="9750425" h="4433570" extrusionOk="0">
                <a:moveTo>
                  <a:pt x="2166929" y="3769918"/>
                </a:moveTo>
                <a:lnTo>
                  <a:pt x="2159843" y="3771950"/>
                </a:lnTo>
                <a:lnTo>
                  <a:pt x="2157798" y="3775646"/>
                </a:lnTo>
                <a:lnTo>
                  <a:pt x="2159652" y="3782110"/>
                </a:lnTo>
                <a:lnTo>
                  <a:pt x="2162332" y="3784003"/>
                </a:lnTo>
                <a:lnTo>
                  <a:pt x="2165837" y="3784003"/>
                </a:lnTo>
                <a:lnTo>
                  <a:pt x="2166447" y="3783926"/>
                </a:lnTo>
                <a:lnTo>
                  <a:pt x="2170600" y="3782720"/>
                </a:lnTo>
                <a:lnTo>
                  <a:pt x="2172632" y="3779050"/>
                </a:lnTo>
                <a:lnTo>
                  <a:pt x="2171628" y="3775494"/>
                </a:lnTo>
                <a:lnTo>
                  <a:pt x="2170600" y="3771976"/>
                </a:lnTo>
                <a:lnTo>
                  <a:pt x="2166929" y="3769918"/>
                </a:lnTo>
                <a:close/>
              </a:path>
              <a:path w="9750425" h="4433570" extrusionOk="0">
                <a:moveTo>
                  <a:pt x="2222759" y="3769233"/>
                </a:moveTo>
                <a:lnTo>
                  <a:pt x="2219190" y="3771480"/>
                </a:lnTo>
                <a:lnTo>
                  <a:pt x="2217539" y="3778669"/>
                </a:lnTo>
                <a:lnTo>
                  <a:pt x="2219787" y="3782212"/>
                </a:lnTo>
                <a:lnTo>
                  <a:pt x="2223356" y="3783050"/>
                </a:lnTo>
                <a:lnTo>
                  <a:pt x="2223864" y="3783152"/>
                </a:lnTo>
                <a:lnTo>
                  <a:pt x="2224359" y="3783203"/>
                </a:lnTo>
                <a:lnTo>
                  <a:pt x="2227889" y="3783203"/>
                </a:lnTo>
                <a:lnTo>
                  <a:pt x="2230645" y="3781120"/>
                </a:lnTo>
                <a:lnTo>
                  <a:pt x="2232169" y="3774452"/>
                </a:lnTo>
                <a:lnTo>
                  <a:pt x="2229921" y="3770884"/>
                </a:lnTo>
                <a:lnTo>
                  <a:pt x="2226327" y="3770071"/>
                </a:lnTo>
                <a:lnTo>
                  <a:pt x="2222759" y="3769233"/>
                </a:lnTo>
                <a:close/>
              </a:path>
              <a:path w="9750425" h="4433570" extrusionOk="0">
                <a:moveTo>
                  <a:pt x="1973229" y="3768991"/>
                </a:moveTo>
                <a:lnTo>
                  <a:pt x="1970575" y="3771544"/>
                </a:lnTo>
                <a:lnTo>
                  <a:pt x="1967946" y="3774109"/>
                </a:lnTo>
                <a:lnTo>
                  <a:pt x="1967857" y="3778326"/>
                </a:lnTo>
                <a:lnTo>
                  <a:pt x="1971730" y="3782326"/>
                </a:lnTo>
                <a:lnTo>
                  <a:pt x="1973458" y="3783012"/>
                </a:lnTo>
                <a:lnTo>
                  <a:pt x="1976887" y="3783012"/>
                </a:lnTo>
                <a:lnTo>
                  <a:pt x="1978550" y="3782377"/>
                </a:lnTo>
                <a:lnTo>
                  <a:pt x="1979833" y="3781120"/>
                </a:lnTo>
                <a:lnTo>
                  <a:pt x="1982487" y="3778580"/>
                </a:lnTo>
                <a:lnTo>
                  <a:pt x="1982551" y="3774363"/>
                </a:lnTo>
                <a:lnTo>
                  <a:pt x="1977433" y="3769067"/>
                </a:lnTo>
                <a:lnTo>
                  <a:pt x="1973229" y="3768991"/>
                </a:lnTo>
                <a:close/>
              </a:path>
              <a:path w="9750425" h="4433570" extrusionOk="0">
                <a:moveTo>
                  <a:pt x="1825312" y="3755339"/>
                </a:moveTo>
                <a:lnTo>
                  <a:pt x="1818022" y="3756291"/>
                </a:lnTo>
                <a:lnTo>
                  <a:pt x="1815457" y="3759657"/>
                </a:lnTo>
                <a:lnTo>
                  <a:pt x="1816397" y="3766642"/>
                </a:lnTo>
                <a:lnTo>
                  <a:pt x="1819267" y="3769080"/>
                </a:lnTo>
                <a:lnTo>
                  <a:pt x="1823140" y="3769067"/>
                </a:lnTo>
                <a:lnTo>
                  <a:pt x="1827090" y="3768521"/>
                </a:lnTo>
                <a:lnTo>
                  <a:pt x="1829630" y="3765169"/>
                </a:lnTo>
                <a:lnTo>
                  <a:pt x="1829148" y="3761536"/>
                </a:lnTo>
                <a:lnTo>
                  <a:pt x="1828678" y="3757879"/>
                </a:lnTo>
                <a:lnTo>
                  <a:pt x="1825312" y="3755339"/>
                </a:lnTo>
                <a:close/>
              </a:path>
              <a:path w="9750425" h="4433570" extrusionOk="0">
                <a:moveTo>
                  <a:pt x="1733453" y="3751148"/>
                </a:moveTo>
                <a:lnTo>
                  <a:pt x="1727992" y="3756075"/>
                </a:lnTo>
                <a:lnTo>
                  <a:pt x="1727776" y="3760292"/>
                </a:lnTo>
                <a:lnTo>
                  <a:pt x="1730265" y="3763010"/>
                </a:lnTo>
                <a:lnTo>
                  <a:pt x="1731561" y="3764470"/>
                </a:lnTo>
                <a:lnTo>
                  <a:pt x="1733390" y="3765207"/>
                </a:lnTo>
                <a:lnTo>
                  <a:pt x="1736780" y="3765207"/>
                </a:lnTo>
                <a:lnTo>
                  <a:pt x="1738393" y="3764635"/>
                </a:lnTo>
                <a:lnTo>
                  <a:pt x="1742381" y="3761003"/>
                </a:lnTo>
                <a:lnTo>
                  <a:pt x="1742597" y="3756787"/>
                </a:lnTo>
                <a:lnTo>
                  <a:pt x="1737657" y="3751338"/>
                </a:lnTo>
                <a:lnTo>
                  <a:pt x="1733453" y="3751148"/>
                </a:lnTo>
                <a:close/>
              </a:path>
              <a:path w="9750425" h="4433570" extrusionOk="0">
                <a:moveTo>
                  <a:pt x="1684558" y="3744277"/>
                </a:moveTo>
                <a:lnTo>
                  <a:pt x="1680329" y="3744429"/>
                </a:lnTo>
                <a:lnTo>
                  <a:pt x="1677852" y="3747147"/>
                </a:lnTo>
                <a:lnTo>
                  <a:pt x="1675351" y="3749840"/>
                </a:lnTo>
                <a:lnTo>
                  <a:pt x="1675503" y="3754056"/>
                </a:lnTo>
                <a:lnTo>
                  <a:pt x="1679478" y="3757726"/>
                </a:lnTo>
                <a:lnTo>
                  <a:pt x="1681104" y="3758323"/>
                </a:lnTo>
                <a:lnTo>
                  <a:pt x="1684520" y="3758323"/>
                </a:lnTo>
                <a:lnTo>
                  <a:pt x="1686298" y="3757599"/>
                </a:lnTo>
                <a:lnTo>
                  <a:pt x="1690108" y="3753497"/>
                </a:lnTo>
                <a:lnTo>
                  <a:pt x="1689956" y="3749281"/>
                </a:lnTo>
                <a:lnTo>
                  <a:pt x="1684558" y="3744277"/>
                </a:lnTo>
                <a:close/>
              </a:path>
              <a:path w="9750425" h="4433570" extrusionOk="0">
                <a:moveTo>
                  <a:pt x="1866867" y="3740467"/>
                </a:moveTo>
                <a:lnTo>
                  <a:pt x="1862866" y="3741775"/>
                </a:lnTo>
                <a:lnTo>
                  <a:pt x="1859526" y="3748341"/>
                </a:lnTo>
                <a:lnTo>
                  <a:pt x="1860834" y="3752367"/>
                </a:lnTo>
                <a:lnTo>
                  <a:pt x="1865089" y="3754501"/>
                </a:lnTo>
                <a:lnTo>
                  <a:pt x="1866117" y="3754729"/>
                </a:lnTo>
                <a:lnTo>
                  <a:pt x="1869559" y="3754729"/>
                </a:lnTo>
                <a:lnTo>
                  <a:pt x="1871908" y="3753408"/>
                </a:lnTo>
                <a:lnTo>
                  <a:pt x="1873090" y="3751097"/>
                </a:lnTo>
                <a:lnTo>
                  <a:pt x="1874728" y="3747808"/>
                </a:lnTo>
                <a:lnTo>
                  <a:pt x="1873432" y="3743807"/>
                </a:lnTo>
                <a:lnTo>
                  <a:pt x="1866867" y="3740467"/>
                </a:lnTo>
                <a:close/>
              </a:path>
              <a:path w="9750425" h="4433570" extrusionOk="0">
                <a:moveTo>
                  <a:pt x="4844331" y="3739032"/>
                </a:moveTo>
                <a:lnTo>
                  <a:pt x="4840203" y="3739959"/>
                </a:lnTo>
                <a:lnTo>
                  <a:pt x="4836266" y="3746157"/>
                </a:lnTo>
                <a:lnTo>
                  <a:pt x="4837168" y="3750284"/>
                </a:lnTo>
                <a:lnTo>
                  <a:pt x="4841384" y="3752964"/>
                </a:lnTo>
                <a:lnTo>
                  <a:pt x="4842616" y="3753307"/>
                </a:lnTo>
                <a:lnTo>
                  <a:pt x="4846033" y="3753307"/>
                </a:lnTo>
                <a:lnTo>
                  <a:pt x="4848204" y="3752215"/>
                </a:lnTo>
                <a:lnTo>
                  <a:pt x="4851443" y="3747122"/>
                </a:lnTo>
                <a:lnTo>
                  <a:pt x="4850528" y="3743020"/>
                </a:lnTo>
                <a:lnTo>
                  <a:pt x="4844331" y="3739032"/>
                </a:lnTo>
                <a:close/>
              </a:path>
              <a:path w="9750425" h="4433570" extrusionOk="0">
                <a:moveTo>
                  <a:pt x="1769445" y="3723017"/>
                </a:moveTo>
                <a:lnTo>
                  <a:pt x="1765914" y="3725354"/>
                </a:lnTo>
                <a:lnTo>
                  <a:pt x="1764454" y="3732555"/>
                </a:lnTo>
                <a:lnTo>
                  <a:pt x="1766765" y="3736086"/>
                </a:lnTo>
                <a:lnTo>
                  <a:pt x="1770372" y="3736822"/>
                </a:lnTo>
                <a:lnTo>
                  <a:pt x="1771274" y="3736949"/>
                </a:lnTo>
                <a:lnTo>
                  <a:pt x="1774830" y="3736949"/>
                </a:lnTo>
                <a:lnTo>
                  <a:pt x="1777611" y="3734777"/>
                </a:lnTo>
                <a:lnTo>
                  <a:pt x="1778970" y="3728008"/>
                </a:lnTo>
                <a:lnTo>
                  <a:pt x="1776646" y="3724503"/>
                </a:lnTo>
                <a:lnTo>
                  <a:pt x="1769445" y="3723017"/>
                </a:lnTo>
                <a:close/>
              </a:path>
              <a:path w="9750425" h="4433570" extrusionOk="0">
                <a:moveTo>
                  <a:pt x="1040185" y="3719728"/>
                </a:moveTo>
                <a:lnTo>
                  <a:pt x="1036909" y="3721417"/>
                </a:lnTo>
                <a:lnTo>
                  <a:pt x="1033658" y="3723132"/>
                </a:lnTo>
                <a:lnTo>
                  <a:pt x="1032400" y="3727145"/>
                </a:lnTo>
                <a:lnTo>
                  <a:pt x="1034089" y="3730421"/>
                </a:lnTo>
                <a:lnTo>
                  <a:pt x="1035283" y="3732682"/>
                </a:lnTo>
                <a:lnTo>
                  <a:pt x="1037595" y="3733990"/>
                </a:lnTo>
                <a:lnTo>
                  <a:pt x="1041036" y="3733990"/>
                </a:lnTo>
                <a:lnTo>
                  <a:pt x="1042090" y="3733761"/>
                </a:lnTo>
                <a:lnTo>
                  <a:pt x="1046345" y="3731539"/>
                </a:lnTo>
                <a:lnTo>
                  <a:pt x="1047602" y="3727513"/>
                </a:lnTo>
                <a:lnTo>
                  <a:pt x="1044199" y="3720998"/>
                </a:lnTo>
                <a:lnTo>
                  <a:pt x="1040185" y="3719728"/>
                </a:lnTo>
                <a:close/>
              </a:path>
              <a:path w="9750425" h="4433570" extrusionOk="0">
                <a:moveTo>
                  <a:pt x="1906275" y="3719499"/>
                </a:moveTo>
                <a:lnTo>
                  <a:pt x="1903049" y="3721265"/>
                </a:lnTo>
                <a:lnTo>
                  <a:pt x="1899836" y="3723068"/>
                </a:lnTo>
                <a:lnTo>
                  <a:pt x="1898680" y="3727132"/>
                </a:lnTo>
                <a:lnTo>
                  <a:pt x="1901677" y="3732542"/>
                </a:lnTo>
                <a:lnTo>
                  <a:pt x="1903938" y="3733774"/>
                </a:lnTo>
                <a:lnTo>
                  <a:pt x="1907392" y="3733774"/>
                </a:lnTo>
                <a:lnTo>
                  <a:pt x="1908497" y="3733495"/>
                </a:lnTo>
                <a:lnTo>
                  <a:pt x="1912726" y="3731145"/>
                </a:lnTo>
                <a:lnTo>
                  <a:pt x="1913895" y="3727081"/>
                </a:lnTo>
                <a:lnTo>
                  <a:pt x="1910339" y="3720655"/>
                </a:lnTo>
                <a:lnTo>
                  <a:pt x="1906275" y="3719499"/>
                </a:lnTo>
                <a:close/>
              </a:path>
              <a:path w="9750425" h="4433570" extrusionOk="0">
                <a:moveTo>
                  <a:pt x="1803633" y="3708069"/>
                </a:moveTo>
                <a:lnTo>
                  <a:pt x="1799442" y="3708412"/>
                </a:lnTo>
                <a:lnTo>
                  <a:pt x="1794692" y="3714038"/>
                </a:lnTo>
                <a:lnTo>
                  <a:pt x="1795035" y="3718229"/>
                </a:lnTo>
                <a:lnTo>
                  <a:pt x="1797842" y="3720630"/>
                </a:lnTo>
                <a:lnTo>
                  <a:pt x="1799099" y="3721671"/>
                </a:lnTo>
                <a:lnTo>
                  <a:pt x="1800611" y="3722192"/>
                </a:lnTo>
                <a:lnTo>
                  <a:pt x="1804040" y="3722192"/>
                </a:lnTo>
                <a:lnTo>
                  <a:pt x="1805919" y="3721392"/>
                </a:lnTo>
                <a:lnTo>
                  <a:pt x="1809615" y="3717036"/>
                </a:lnTo>
                <a:lnTo>
                  <a:pt x="1809259" y="3712819"/>
                </a:lnTo>
                <a:lnTo>
                  <a:pt x="1803633" y="3708069"/>
                </a:lnTo>
                <a:close/>
              </a:path>
              <a:path w="9750425" h="4433570" extrusionOk="0">
                <a:moveTo>
                  <a:pt x="4868296" y="3697859"/>
                </a:moveTo>
                <a:lnTo>
                  <a:pt x="4864790" y="3700208"/>
                </a:lnTo>
                <a:lnTo>
                  <a:pt x="4863381" y="3707434"/>
                </a:lnTo>
                <a:lnTo>
                  <a:pt x="4865730" y="3710940"/>
                </a:lnTo>
                <a:lnTo>
                  <a:pt x="4869782" y="3711727"/>
                </a:lnTo>
                <a:lnTo>
                  <a:pt x="4870226" y="3711778"/>
                </a:lnTo>
                <a:lnTo>
                  <a:pt x="4873757" y="3711778"/>
                </a:lnTo>
                <a:lnTo>
                  <a:pt x="4876551" y="3709568"/>
                </a:lnTo>
                <a:lnTo>
                  <a:pt x="4877884" y="3702773"/>
                </a:lnTo>
                <a:lnTo>
                  <a:pt x="4875522" y="3699294"/>
                </a:lnTo>
                <a:lnTo>
                  <a:pt x="4871915" y="3698557"/>
                </a:lnTo>
                <a:lnTo>
                  <a:pt x="4868296" y="3697859"/>
                </a:lnTo>
                <a:close/>
              </a:path>
              <a:path w="9750425" h="4433570" extrusionOk="0">
                <a:moveTo>
                  <a:pt x="1003190" y="3671074"/>
                </a:moveTo>
                <a:lnTo>
                  <a:pt x="997945" y="3676256"/>
                </a:lnTo>
                <a:lnTo>
                  <a:pt x="998020" y="3680574"/>
                </a:lnTo>
                <a:lnTo>
                  <a:pt x="1001793" y="3684409"/>
                </a:lnTo>
                <a:lnTo>
                  <a:pt x="1003521" y="3685070"/>
                </a:lnTo>
                <a:lnTo>
                  <a:pt x="1006924" y="3685070"/>
                </a:lnTo>
                <a:lnTo>
                  <a:pt x="1008626" y="3684409"/>
                </a:lnTo>
                <a:lnTo>
                  <a:pt x="1009986" y="3683101"/>
                </a:lnTo>
                <a:lnTo>
                  <a:pt x="1012550" y="3680574"/>
                </a:lnTo>
                <a:lnTo>
                  <a:pt x="1012488" y="3676256"/>
                </a:lnTo>
                <a:lnTo>
                  <a:pt x="1007394" y="3671100"/>
                </a:lnTo>
                <a:lnTo>
                  <a:pt x="1003190" y="3671074"/>
                </a:lnTo>
                <a:close/>
              </a:path>
              <a:path w="9750425" h="4433570" extrusionOk="0">
                <a:moveTo>
                  <a:pt x="547387" y="3655301"/>
                </a:moveTo>
                <a:lnTo>
                  <a:pt x="544174" y="3658031"/>
                </a:lnTo>
                <a:lnTo>
                  <a:pt x="543603" y="3665372"/>
                </a:lnTo>
                <a:lnTo>
                  <a:pt x="546359" y="3668585"/>
                </a:lnTo>
                <a:lnTo>
                  <a:pt x="550016" y="3668877"/>
                </a:lnTo>
                <a:lnTo>
                  <a:pt x="550207" y="3668877"/>
                </a:lnTo>
                <a:lnTo>
                  <a:pt x="550385" y="3668903"/>
                </a:lnTo>
                <a:lnTo>
                  <a:pt x="553991" y="3668903"/>
                </a:lnTo>
                <a:lnTo>
                  <a:pt x="556900" y="3666223"/>
                </a:lnTo>
                <a:lnTo>
                  <a:pt x="557458" y="3659060"/>
                </a:lnTo>
                <a:lnTo>
                  <a:pt x="554715" y="3655872"/>
                </a:lnTo>
                <a:lnTo>
                  <a:pt x="551045" y="3655606"/>
                </a:lnTo>
                <a:lnTo>
                  <a:pt x="547387" y="3655301"/>
                </a:lnTo>
                <a:close/>
              </a:path>
              <a:path w="9750425" h="4433570" extrusionOk="0">
                <a:moveTo>
                  <a:pt x="610913" y="3643020"/>
                </a:moveTo>
                <a:lnTo>
                  <a:pt x="603877" y="3645230"/>
                </a:lnTo>
                <a:lnTo>
                  <a:pt x="601934" y="3648976"/>
                </a:lnTo>
                <a:lnTo>
                  <a:pt x="603928" y="3655326"/>
                </a:lnTo>
                <a:lnTo>
                  <a:pt x="606557" y="3657155"/>
                </a:lnTo>
                <a:lnTo>
                  <a:pt x="610036" y="3657155"/>
                </a:lnTo>
                <a:lnTo>
                  <a:pt x="610710" y="3657053"/>
                </a:lnTo>
                <a:lnTo>
                  <a:pt x="611370" y="3656863"/>
                </a:lnTo>
                <a:lnTo>
                  <a:pt x="614901" y="3655745"/>
                </a:lnTo>
                <a:lnTo>
                  <a:pt x="616844" y="3652024"/>
                </a:lnTo>
                <a:lnTo>
                  <a:pt x="614659" y="3644988"/>
                </a:lnTo>
                <a:lnTo>
                  <a:pt x="610913" y="3643020"/>
                </a:lnTo>
                <a:close/>
              </a:path>
              <a:path w="9750425" h="4433570" extrusionOk="0">
                <a:moveTo>
                  <a:pt x="4877503" y="3638511"/>
                </a:moveTo>
                <a:lnTo>
                  <a:pt x="4874138" y="3641064"/>
                </a:lnTo>
                <a:lnTo>
                  <a:pt x="4873109" y="3648354"/>
                </a:lnTo>
                <a:lnTo>
                  <a:pt x="4875662" y="3651707"/>
                </a:lnTo>
                <a:lnTo>
                  <a:pt x="4879611" y="3652266"/>
                </a:lnTo>
                <a:lnTo>
                  <a:pt x="4883498" y="3652278"/>
                </a:lnTo>
                <a:lnTo>
                  <a:pt x="4886355" y="3649865"/>
                </a:lnTo>
                <a:lnTo>
                  <a:pt x="4887333" y="3642918"/>
                </a:lnTo>
                <a:lnTo>
                  <a:pt x="4884793" y="3639540"/>
                </a:lnTo>
                <a:lnTo>
                  <a:pt x="4877503" y="3638511"/>
                </a:lnTo>
                <a:close/>
              </a:path>
              <a:path w="9750425" h="4433570" extrusionOk="0">
                <a:moveTo>
                  <a:pt x="491164" y="3637978"/>
                </a:moveTo>
                <a:lnTo>
                  <a:pt x="487443" y="3639947"/>
                </a:lnTo>
                <a:lnTo>
                  <a:pt x="485272" y="3646957"/>
                </a:lnTo>
                <a:lnTo>
                  <a:pt x="487227" y="3650703"/>
                </a:lnTo>
                <a:lnTo>
                  <a:pt x="491406" y="3651986"/>
                </a:lnTo>
                <a:lnTo>
                  <a:pt x="492066" y="3652088"/>
                </a:lnTo>
                <a:lnTo>
                  <a:pt x="495571" y="3652088"/>
                </a:lnTo>
                <a:lnTo>
                  <a:pt x="498200" y="3650259"/>
                </a:lnTo>
                <a:lnTo>
                  <a:pt x="500169" y="3643884"/>
                </a:lnTo>
                <a:lnTo>
                  <a:pt x="498200" y="3640137"/>
                </a:lnTo>
                <a:lnTo>
                  <a:pt x="491164" y="3637978"/>
                </a:lnTo>
                <a:close/>
              </a:path>
              <a:path w="9750425" h="4433570" extrusionOk="0">
                <a:moveTo>
                  <a:pt x="957318" y="3634943"/>
                </a:moveTo>
                <a:lnTo>
                  <a:pt x="953216" y="3635971"/>
                </a:lnTo>
                <a:lnTo>
                  <a:pt x="949444" y="3642296"/>
                </a:lnTo>
                <a:lnTo>
                  <a:pt x="950473" y="3646385"/>
                </a:lnTo>
                <a:lnTo>
                  <a:pt x="954702" y="3648900"/>
                </a:lnTo>
                <a:lnTo>
                  <a:pt x="955883" y="3649205"/>
                </a:lnTo>
                <a:lnTo>
                  <a:pt x="959299" y="3649205"/>
                </a:lnTo>
                <a:lnTo>
                  <a:pt x="961534" y="3648049"/>
                </a:lnTo>
                <a:lnTo>
                  <a:pt x="964646" y="3642791"/>
                </a:lnTo>
                <a:lnTo>
                  <a:pt x="963630" y="3638702"/>
                </a:lnTo>
                <a:lnTo>
                  <a:pt x="957318" y="3634943"/>
                </a:lnTo>
                <a:close/>
              </a:path>
              <a:path w="9750425" h="4433570" extrusionOk="0">
                <a:moveTo>
                  <a:pt x="668317" y="3624554"/>
                </a:moveTo>
                <a:lnTo>
                  <a:pt x="661294" y="3626751"/>
                </a:lnTo>
                <a:lnTo>
                  <a:pt x="659351" y="3630472"/>
                </a:lnTo>
                <a:lnTo>
                  <a:pt x="661344" y="3636848"/>
                </a:lnTo>
                <a:lnTo>
                  <a:pt x="663973" y="3638664"/>
                </a:lnTo>
                <a:lnTo>
                  <a:pt x="667453" y="3638664"/>
                </a:lnTo>
                <a:lnTo>
                  <a:pt x="668139" y="3638550"/>
                </a:lnTo>
                <a:lnTo>
                  <a:pt x="668799" y="3638359"/>
                </a:lnTo>
                <a:lnTo>
                  <a:pt x="672317" y="3637254"/>
                </a:lnTo>
                <a:lnTo>
                  <a:pt x="674260" y="3633508"/>
                </a:lnTo>
                <a:lnTo>
                  <a:pt x="672051" y="3626497"/>
                </a:lnTo>
                <a:lnTo>
                  <a:pt x="668317" y="3624554"/>
                </a:lnTo>
                <a:close/>
              </a:path>
              <a:path w="9750425" h="4433570" extrusionOk="0">
                <a:moveTo>
                  <a:pt x="433748" y="3619931"/>
                </a:moveTo>
                <a:lnTo>
                  <a:pt x="430014" y="3621849"/>
                </a:lnTo>
                <a:lnTo>
                  <a:pt x="427766" y="3628847"/>
                </a:lnTo>
                <a:lnTo>
                  <a:pt x="429684" y="3632619"/>
                </a:lnTo>
                <a:lnTo>
                  <a:pt x="433875" y="3633939"/>
                </a:lnTo>
                <a:lnTo>
                  <a:pt x="434548" y="3634041"/>
                </a:lnTo>
                <a:lnTo>
                  <a:pt x="438053" y="3634041"/>
                </a:lnTo>
                <a:lnTo>
                  <a:pt x="440657" y="3632250"/>
                </a:lnTo>
                <a:lnTo>
                  <a:pt x="442689" y="3625913"/>
                </a:lnTo>
                <a:lnTo>
                  <a:pt x="440745" y="3622154"/>
                </a:lnTo>
                <a:lnTo>
                  <a:pt x="433748" y="3619931"/>
                </a:lnTo>
                <a:close/>
              </a:path>
              <a:path w="9750425" h="4433570" extrusionOk="0">
                <a:moveTo>
                  <a:pt x="901717" y="3608793"/>
                </a:moveTo>
                <a:lnTo>
                  <a:pt x="897907" y="3610635"/>
                </a:lnTo>
                <a:lnTo>
                  <a:pt x="895520" y="3617595"/>
                </a:lnTo>
                <a:lnTo>
                  <a:pt x="897361" y="3621379"/>
                </a:lnTo>
                <a:lnTo>
                  <a:pt x="901565" y="3622840"/>
                </a:lnTo>
                <a:lnTo>
                  <a:pt x="902289" y="3622941"/>
                </a:lnTo>
                <a:lnTo>
                  <a:pt x="905781" y="3622941"/>
                </a:lnTo>
                <a:lnTo>
                  <a:pt x="908372" y="3621214"/>
                </a:lnTo>
                <a:lnTo>
                  <a:pt x="910506" y="3614991"/>
                </a:lnTo>
                <a:lnTo>
                  <a:pt x="908664" y="3611181"/>
                </a:lnTo>
                <a:lnTo>
                  <a:pt x="901717" y="3608793"/>
                </a:lnTo>
                <a:close/>
              </a:path>
              <a:path w="9750425" h="4433570" extrusionOk="0">
                <a:moveTo>
                  <a:pt x="726927" y="3608425"/>
                </a:moveTo>
                <a:lnTo>
                  <a:pt x="723359" y="3609289"/>
                </a:lnTo>
                <a:lnTo>
                  <a:pt x="719764" y="3610114"/>
                </a:lnTo>
                <a:lnTo>
                  <a:pt x="717542" y="3613708"/>
                </a:lnTo>
                <a:lnTo>
                  <a:pt x="719117" y="3620363"/>
                </a:lnTo>
                <a:lnTo>
                  <a:pt x="721860" y="3622408"/>
                </a:lnTo>
                <a:lnTo>
                  <a:pt x="725391" y="3622408"/>
                </a:lnTo>
                <a:lnTo>
                  <a:pt x="725899" y="3622370"/>
                </a:lnTo>
                <a:lnTo>
                  <a:pt x="729988" y="3621379"/>
                </a:lnTo>
                <a:lnTo>
                  <a:pt x="732210" y="3617798"/>
                </a:lnTo>
                <a:lnTo>
                  <a:pt x="730521" y="3610648"/>
                </a:lnTo>
                <a:lnTo>
                  <a:pt x="726927" y="3608425"/>
                </a:lnTo>
                <a:close/>
              </a:path>
              <a:path w="9750425" h="4433570" extrusionOk="0">
                <a:moveTo>
                  <a:pt x="376636" y="3601072"/>
                </a:moveTo>
                <a:lnTo>
                  <a:pt x="372851" y="3602951"/>
                </a:lnTo>
                <a:lnTo>
                  <a:pt x="370502" y="3609924"/>
                </a:lnTo>
                <a:lnTo>
                  <a:pt x="372356" y="3613683"/>
                </a:lnTo>
                <a:lnTo>
                  <a:pt x="376547" y="3615118"/>
                </a:lnTo>
                <a:lnTo>
                  <a:pt x="377271" y="3615220"/>
                </a:lnTo>
                <a:lnTo>
                  <a:pt x="380763" y="3615220"/>
                </a:lnTo>
                <a:lnTo>
                  <a:pt x="383354" y="3613467"/>
                </a:lnTo>
                <a:lnTo>
                  <a:pt x="385462" y="3607231"/>
                </a:lnTo>
                <a:lnTo>
                  <a:pt x="383608" y="3603447"/>
                </a:lnTo>
                <a:lnTo>
                  <a:pt x="376636" y="3601072"/>
                </a:lnTo>
                <a:close/>
              </a:path>
              <a:path w="9750425" h="4433570" extrusionOk="0">
                <a:moveTo>
                  <a:pt x="787201" y="3598354"/>
                </a:moveTo>
                <a:lnTo>
                  <a:pt x="779874" y="3599129"/>
                </a:lnTo>
                <a:lnTo>
                  <a:pt x="777219" y="3602393"/>
                </a:lnTo>
                <a:lnTo>
                  <a:pt x="777969" y="3609479"/>
                </a:lnTo>
                <a:lnTo>
                  <a:pt x="780851" y="3612019"/>
                </a:lnTo>
                <a:lnTo>
                  <a:pt x="784446" y="3612019"/>
                </a:lnTo>
                <a:lnTo>
                  <a:pt x="788598" y="3611587"/>
                </a:lnTo>
                <a:lnTo>
                  <a:pt x="791253" y="3608324"/>
                </a:lnTo>
                <a:lnTo>
                  <a:pt x="790478" y="3601008"/>
                </a:lnTo>
                <a:lnTo>
                  <a:pt x="787201" y="3598354"/>
                </a:lnTo>
                <a:close/>
              </a:path>
              <a:path w="9750425" h="4433570" extrusionOk="0">
                <a:moveTo>
                  <a:pt x="841303" y="3596068"/>
                </a:moveTo>
                <a:lnTo>
                  <a:pt x="838052" y="3598760"/>
                </a:lnTo>
                <a:lnTo>
                  <a:pt x="837379" y="3606101"/>
                </a:lnTo>
                <a:lnTo>
                  <a:pt x="840072" y="3609327"/>
                </a:lnTo>
                <a:lnTo>
                  <a:pt x="843932" y="3609708"/>
                </a:lnTo>
                <a:lnTo>
                  <a:pt x="847742" y="3609708"/>
                </a:lnTo>
                <a:lnTo>
                  <a:pt x="850651" y="3607117"/>
                </a:lnTo>
                <a:lnTo>
                  <a:pt x="850968" y="3603675"/>
                </a:lnTo>
                <a:lnTo>
                  <a:pt x="851336" y="3600005"/>
                </a:lnTo>
                <a:lnTo>
                  <a:pt x="848644" y="3596767"/>
                </a:lnTo>
                <a:lnTo>
                  <a:pt x="841303" y="3596068"/>
                </a:lnTo>
                <a:close/>
              </a:path>
              <a:path w="9750425" h="4433570" extrusionOk="0">
                <a:moveTo>
                  <a:pt x="4991321" y="3593922"/>
                </a:moveTo>
                <a:lnTo>
                  <a:pt x="4985212" y="3598037"/>
                </a:lnTo>
                <a:lnTo>
                  <a:pt x="4984399" y="3602164"/>
                </a:lnTo>
                <a:lnTo>
                  <a:pt x="4987726" y="3607142"/>
                </a:lnTo>
                <a:lnTo>
                  <a:pt x="4989822" y="3608197"/>
                </a:lnTo>
                <a:lnTo>
                  <a:pt x="4993251" y="3608197"/>
                </a:lnTo>
                <a:lnTo>
                  <a:pt x="4994534" y="3607828"/>
                </a:lnTo>
                <a:lnTo>
                  <a:pt x="4998725" y="3605009"/>
                </a:lnTo>
                <a:lnTo>
                  <a:pt x="4999550" y="3600869"/>
                </a:lnTo>
                <a:lnTo>
                  <a:pt x="4995473" y="3594760"/>
                </a:lnTo>
                <a:lnTo>
                  <a:pt x="4991321" y="3593922"/>
                </a:lnTo>
                <a:close/>
              </a:path>
              <a:path w="9750425" h="4433570" extrusionOk="0">
                <a:moveTo>
                  <a:pt x="320032" y="3580993"/>
                </a:moveTo>
                <a:lnTo>
                  <a:pt x="316209" y="3582746"/>
                </a:lnTo>
                <a:lnTo>
                  <a:pt x="314914" y="3586187"/>
                </a:lnTo>
                <a:lnTo>
                  <a:pt x="313657" y="3589654"/>
                </a:lnTo>
                <a:lnTo>
                  <a:pt x="315409" y="3593477"/>
                </a:lnTo>
                <a:lnTo>
                  <a:pt x="318876" y="3594747"/>
                </a:lnTo>
                <a:lnTo>
                  <a:pt x="319626" y="3595039"/>
                </a:lnTo>
                <a:lnTo>
                  <a:pt x="320413" y="3595166"/>
                </a:lnTo>
                <a:lnTo>
                  <a:pt x="323880" y="3595166"/>
                </a:lnTo>
                <a:lnTo>
                  <a:pt x="326420" y="3593503"/>
                </a:lnTo>
                <a:lnTo>
                  <a:pt x="328693" y="3587369"/>
                </a:lnTo>
                <a:lnTo>
                  <a:pt x="326915" y="3583533"/>
                </a:lnTo>
                <a:lnTo>
                  <a:pt x="320032" y="3580993"/>
                </a:lnTo>
                <a:close/>
              </a:path>
              <a:path w="9750425" h="4433570" extrusionOk="0">
                <a:moveTo>
                  <a:pt x="4943010" y="3579329"/>
                </a:moveTo>
                <a:lnTo>
                  <a:pt x="4936050" y="3581742"/>
                </a:lnTo>
                <a:lnTo>
                  <a:pt x="4934209" y="3585540"/>
                </a:lnTo>
                <a:lnTo>
                  <a:pt x="4935428" y="3589007"/>
                </a:lnTo>
                <a:lnTo>
                  <a:pt x="4936368" y="3591763"/>
                </a:lnTo>
                <a:lnTo>
                  <a:pt x="4938958" y="3593503"/>
                </a:lnTo>
                <a:lnTo>
                  <a:pt x="4942438" y="3593503"/>
                </a:lnTo>
                <a:lnTo>
                  <a:pt x="4943162" y="3593376"/>
                </a:lnTo>
                <a:lnTo>
                  <a:pt x="4947379" y="3591915"/>
                </a:lnTo>
                <a:lnTo>
                  <a:pt x="4949220" y="3588131"/>
                </a:lnTo>
                <a:lnTo>
                  <a:pt x="4946807" y="3581158"/>
                </a:lnTo>
                <a:lnTo>
                  <a:pt x="4943010" y="3579329"/>
                </a:lnTo>
                <a:close/>
              </a:path>
              <a:path w="9750425" h="4433570" extrusionOk="0">
                <a:moveTo>
                  <a:pt x="4886685" y="3578783"/>
                </a:moveTo>
                <a:lnTo>
                  <a:pt x="4883205" y="3581158"/>
                </a:lnTo>
                <a:lnTo>
                  <a:pt x="4881834" y="3588385"/>
                </a:lnTo>
                <a:lnTo>
                  <a:pt x="4884209" y="3591877"/>
                </a:lnTo>
                <a:lnTo>
                  <a:pt x="4888247" y="3592652"/>
                </a:lnTo>
                <a:lnTo>
                  <a:pt x="4888654" y="3592690"/>
                </a:lnTo>
                <a:lnTo>
                  <a:pt x="4892210" y="3592690"/>
                </a:lnTo>
                <a:lnTo>
                  <a:pt x="4895004" y="3590442"/>
                </a:lnTo>
                <a:lnTo>
                  <a:pt x="4896286" y="3583647"/>
                </a:lnTo>
                <a:lnTo>
                  <a:pt x="4893912" y="3580155"/>
                </a:lnTo>
                <a:lnTo>
                  <a:pt x="4886685" y="3578783"/>
                </a:lnTo>
                <a:close/>
              </a:path>
              <a:path w="9750425" h="4433570" extrusionOk="0">
                <a:moveTo>
                  <a:pt x="264152" y="3559086"/>
                </a:moveTo>
                <a:lnTo>
                  <a:pt x="260266" y="3560737"/>
                </a:lnTo>
                <a:lnTo>
                  <a:pt x="257459" y="3567531"/>
                </a:lnTo>
                <a:lnTo>
                  <a:pt x="259085" y="3571430"/>
                </a:lnTo>
                <a:lnTo>
                  <a:pt x="263314" y="3573157"/>
                </a:lnTo>
                <a:lnTo>
                  <a:pt x="264177" y="3573335"/>
                </a:lnTo>
                <a:lnTo>
                  <a:pt x="267644" y="3573335"/>
                </a:lnTo>
                <a:lnTo>
                  <a:pt x="270121" y="3571773"/>
                </a:lnTo>
                <a:lnTo>
                  <a:pt x="272585" y="3565791"/>
                </a:lnTo>
                <a:lnTo>
                  <a:pt x="270959" y="3561892"/>
                </a:lnTo>
                <a:lnTo>
                  <a:pt x="267556" y="3560508"/>
                </a:lnTo>
                <a:lnTo>
                  <a:pt x="264152" y="3559086"/>
                </a:lnTo>
                <a:close/>
              </a:path>
              <a:path w="9750425" h="4433570" extrusionOk="0">
                <a:moveTo>
                  <a:pt x="5027135" y="3545751"/>
                </a:moveTo>
                <a:lnTo>
                  <a:pt x="5023121" y="3547008"/>
                </a:lnTo>
                <a:lnTo>
                  <a:pt x="5019718" y="3553536"/>
                </a:lnTo>
                <a:lnTo>
                  <a:pt x="5021000" y="3557574"/>
                </a:lnTo>
                <a:lnTo>
                  <a:pt x="5025242" y="3559771"/>
                </a:lnTo>
                <a:lnTo>
                  <a:pt x="5026284" y="3560013"/>
                </a:lnTo>
                <a:lnTo>
                  <a:pt x="5029725" y="3560013"/>
                </a:lnTo>
                <a:lnTo>
                  <a:pt x="5032062" y="3558705"/>
                </a:lnTo>
                <a:lnTo>
                  <a:pt x="5033231" y="3556419"/>
                </a:lnTo>
                <a:lnTo>
                  <a:pt x="5034945" y="3553167"/>
                </a:lnTo>
                <a:lnTo>
                  <a:pt x="5033662" y="3549154"/>
                </a:lnTo>
                <a:lnTo>
                  <a:pt x="5030411" y="3547440"/>
                </a:lnTo>
                <a:lnTo>
                  <a:pt x="5027135" y="3545751"/>
                </a:lnTo>
                <a:close/>
              </a:path>
              <a:path w="9750425" h="4433570" extrusionOk="0">
                <a:moveTo>
                  <a:pt x="209326" y="3534905"/>
                </a:moveTo>
                <a:lnTo>
                  <a:pt x="205364" y="3536340"/>
                </a:lnTo>
                <a:lnTo>
                  <a:pt x="202252" y="3543007"/>
                </a:lnTo>
                <a:lnTo>
                  <a:pt x="203675" y="3546995"/>
                </a:lnTo>
                <a:lnTo>
                  <a:pt x="207942" y="3548964"/>
                </a:lnTo>
                <a:lnTo>
                  <a:pt x="208894" y="3549167"/>
                </a:lnTo>
                <a:lnTo>
                  <a:pt x="212336" y="3549167"/>
                </a:lnTo>
                <a:lnTo>
                  <a:pt x="214736" y="3547732"/>
                </a:lnTo>
                <a:lnTo>
                  <a:pt x="217429" y="3541979"/>
                </a:lnTo>
                <a:lnTo>
                  <a:pt x="215994" y="3538029"/>
                </a:lnTo>
                <a:lnTo>
                  <a:pt x="209326" y="3534905"/>
                </a:lnTo>
                <a:close/>
              </a:path>
              <a:path w="9750425" h="4433570" extrusionOk="0">
                <a:moveTo>
                  <a:pt x="4911565" y="3527640"/>
                </a:moveTo>
                <a:lnTo>
                  <a:pt x="4907882" y="3529685"/>
                </a:lnTo>
                <a:lnTo>
                  <a:pt x="4906885" y="3533305"/>
                </a:lnTo>
                <a:lnTo>
                  <a:pt x="4905888" y="3536784"/>
                </a:lnTo>
                <a:lnTo>
                  <a:pt x="4907970" y="3540467"/>
                </a:lnTo>
                <a:lnTo>
                  <a:pt x="4911501" y="3541471"/>
                </a:lnTo>
                <a:lnTo>
                  <a:pt x="4912111" y="3541623"/>
                </a:lnTo>
                <a:lnTo>
                  <a:pt x="4912720" y="3541712"/>
                </a:lnTo>
                <a:lnTo>
                  <a:pt x="4916225" y="3541712"/>
                </a:lnTo>
                <a:lnTo>
                  <a:pt x="4918892" y="3539782"/>
                </a:lnTo>
                <a:lnTo>
                  <a:pt x="4919748" y="3536784"/>
                </a:lnTo>
                <a:lnTo>
                  <a:pt x="4920709" y="3533305"/>
                </a:lnTo>
                <a:lnTo>
                  <a:pt x="4918664" y="3529622"/>
                </a:lnTo>
                <a:lnTo>
                  <a:pt x="4911565" y="3527640"/>
                </a:lnTo>
                <a:close/>
              </a:path>
              <a:path w="9750425" h="4433570" extrusionOk="0">
                <a:moveTo>
                  <a:pt x="155910" y="3507905"/>
                </a:moveTo>
                <a:lnTo>
                  <a:pt x="151871" y="3509124"/>
                </a:lnTo>
                <a:lnTo>
                  <a:pt x="148379" y="3515601"/>
                </a:lnTo>
                <a:lnTo>
                  <a:pt x="149598" y="3519639"/>
                </a:lnTo>
                <a:lnTo>
                  <a:pt x="153852" y="3521925"/>
                </a:lnTo>
                <a:lnTo>
                  <a:pt x="154919" y="3522179"/>
                </a:lnTo>
                <a:lnTo>
                  <a:pt x="158374" y="3522179"/>
                </a:lnTo>
                <a:lnTo>
                  <a:pt x="160660" y="3520897"/>
                </a:lnTo>
                <a:lnTo>
                  <a:pt x="161879" y="3518674"/>
                </a:lnTo>
                <a:lnTo>
                  <a:pt x="163606" y="3515423"/>
                </a:lnTo>
                <a:lnTo>
                  <a:pt x="162387" y="3511410"/>
                </a:lnTo>
                <a:lnTo>
                  <a:pt x="155910" y="3507905"/>
                </a:lnTo>
                <a:close/>
              </a:path>
              <a:path w="9750425" h="4433570" extrusionOk="0">
                <a:moveTo>
                  <a:pt x="5085580" y="3499777"/>
                </a:moveTo>
                <a:lnTo>
                  <a:pt x="5081516" y="3500945"/>
                </a:lnTo>
                <a:lnTo>
                  <a:pt x="5077973" y="3507384"/>
                </a:lnTo>
                <a:lnTo>
                  <a:pt x="5079166" y="3511448"/>
                </a:lnTo>
                <a:lnTo>
                  <a:pt x="5082380" y="3513201"/>
                </a:lnTo>
                <a:lnTo>
                  <a:pt x="5083396" y="3513785"/>
                </a:lnTo>
                <a:lnTo>
                  <a:pt x="5084488" y="3514039"/>
                </a:lnTo>
                <a:lnTo>
                  <a:pt x="5087942" y="3514039"/>
                </a:lnTo>
                <a:lnTo>
                  <a:pt x="5090228" y="3512794"/>
                </a:lnTo>
                <a:lnTo>
                  <a:pt x="5093200" y="3507371"/>
                </a:lnTo>
                <a:lnTo>
                  <a:pt x="5092019" y="3503295"/>
                </a:lnTo>
                <a:lnTo>
                  <a:pt x="5088793" y="3501555"/>
                </a:lnTo>
                <a:lnTo>
                  <a:pt x="5085580" y="3499777"/>
                </a:lnTo>
                <a:close/>
              </a:path>
              <a:path w="9750425" h="4433570" extrusionOk="0">
                <a:moveTo>
                  <a:pt x="5051239" y="3490874"/>
                </a:moveTo>
                <a:lnTo>
                  <a:pt x="5047353" y="3492525"/>
                </a:lnTo>
                <a:lnTo>
                  <a:pt x="5044597" y="3499345"/>
                </a:lnTo>
                <a:lnTo>
                  <a:pt x="5046261" y="3503244"/>
                </a:lnTo>
                <a:lnTo>
                  <a:pt x="5050477" y="3504933"/>
                </a:lnTo>
                <a:lnTo>
                  <a:pt x="5051328" y="3505098"/>
                </a:lnTo>
                <a:lnTo>
                  <a:pt x="5054795" y="3505098"/>
                </a:lnTo>
                <a:lnTo>
                  <a:pt x="5057297" y="3503510"/>
                </a:lnTo>
                <a:lnTo>
                  <a:pt x="5058338" y="3500932"/>
                </a:lnTo>
                <a:lnTo>
                  <a:pt x="5059710" y="3497503"/>
                </a:lnTo>
                <a:lnTo>
                  <a:pt x="5058059" y="3493643"/>
                </a:lnTo>
                <a:lnTo>
                  <a:pt x="5051239" y="3490874"/>
                </a:lnTo>
                <a:close/>
              </a:path>
              <a:path w="9750425" h="4433570" extrusionOk="0">
                <a:moveTo>
                  <a:pt x="104310" y="3477729"/>
                </a:moveTo>
                <a:lnTo>
                  <a:pt x="100208" y="3478669"/>
                </a:lnTo>
                <a:lnTo>
                  <a:pt x="96309" y="3484918"/>
                </a:lnTo>
                <a:lnTo>
                  <a:pt x="97249" y="3489020"/>
                </a:lnTo>
                <a:lnTo>
                  <a:pt x="100373" y="3490988"/>
                </a:lnTo>
                <a:lnTo>
                  <a:pt x="101465" y="3491649"/>
                </a:lnTo>
                <a:lnTo>
                  <a:pt x="102684" y="3491992"/>
                </a:lnTo>
                <a:lnTo>
                  <a:pt x="106126" y="3491992"/>
                </a:lnTo>
                <a:lnTo>
                  <a:pt x="108285" y="3490874"/>
                </a:lnTo>
                <a:lnTo>
                  <a:pt x="111498" y="3485730"/>
                </a:lnTo>
                <a:lnTo>
                  <a:pt x="110558" y="3481616"/>
                </a:lnTo>
                <a:lnTo>
                  <a:pt x="104310" y="3477729"/>
                </a:lnTo>
                <a:close/>
              </a:path>
              <a:path w="9750425" h="4433570" extrusionOk="0">
                <a:moveTo>
                  <a:pt x="54843" y="3444151"/>
                </a:moveTo>
                <a:lnTo>
                  <a:pt x="50703" y="3444811"/>
                </a:lnTo>
                <a:lnTo>
                  <a:pt x="46385" y="3450780"/>
                </a:lnTo>
                <a:lnTo>
                  <a:pt x="47045" y="3454958"/>
                </a:lnTo>
                <a:lnTo>
                  <a:pt x="51211" y="3457968"/>
                </a:lnTo>
                <a:lnTo>
                  <a:pt x="52583" y="3458375"/>
                </a:lnTo>
                <a:lnTo>
                  <a:pt x="55986" y="3458375"/>
                </a:lnTo>
                <a:lnTo>
                  <a:pt x="58031" y="3457409"/>
                </a:lnTo>
                <a:lnTo>
                  <a:pt x="61498" y="3452647"/>
                </a:lnTo>
                <a:lnTo>
                  <a:pt x="60812" y="3448469"/>
                </a:lnTo>
                <a:lnTo>
                  <a:pt x="54843" y="3444151"/>
                </a:lnTo>
                <a:close/>
              </a:path>
              <a:path w="9750425" h="4433570" extrusionOk="0">
                <a:moveTo>
                  <a:pt x="5102941" y="3442931"/>
                </a:moveTo>
                <a:lnTo>
                  <a:pt x="5099296" y="3445027"/>
                </a:lnTo>
                <a:lnTo>
                  <a:pt x="5097366" y="3452126"/>
                </a:lnTo>
                <a:lnTo>
                  <a:pt x="5099461" y="3455784"/>
                </a:lnTo>
                <a:lnTo>
                  <a:pt x="5103589" y="3456901"/>
                </a:lnTo>
                <a:lnTo>
                  <a:pt x="5104185" y="3456978"/>
                </a:lnTo>
                <a:lnTo>
                  <a:pt x="5107691" y="3456978"/>
                </a:lnTo>
                <a:lnTo>
                  <a:pt x="5110383" y="3455022"/>
                </a:lnTo>
                <a:lnTo>
                  <a:pt x="5112148" y="3448494"/>
                </a:lnTo>
                <a:lnTo>
                  <a:pt x="5110053" y="3444836"/>
                </a:lnTo>
                <a:lnTo>
                  <a:pt x="5102941" y="3442931"/>
                </a:lnTo>
                <a:close/>
              </a:path>
              <a:path w="9750425" h="4433570" extrusionOk="0">
                <a:moveTo>
                  <a:pt x="7866" y="3407270"/>
                </a:moveTo>
                <a:lnTo>
                  <a:pt x="3675" y="3407625"/>
                </a:lnTo>
                <a:lnTo>
                  <a:pt x="41" y="3411969"/>
                </a:lnTo>
                <a:lnTo>
                  <a:pt x="0" y="3418047"/>
                </a:lnTo>
                <a:lnTo>
                  <a:pt x="3396" y="3420884"/>
                </a:lnTo>
                <a:lnTo>
                  <a:pt x="4920" y="3421379"/>
                </a:lnTo>
                <a:lnTo>
                  <a:pt x="8310" y="3421379"/>
                </a:lnTo>
                <a:lnTo>
                  <a:pt x="10215" y="3420567"/>
                </a:lnTo>
                <a:lnTo>
                  <a:pt x="13898" y="3416185"/>
                </a:lnTo>
                <a:lnTo>
                  <a:pt x="13517" y="3411969"/>
                </a:lnTo>
                <a:lnTo>
                  <a:pt x="7866" y="3407270"/>
                </a:lnTo>
                <a:close/>
              </a:path>
              <a:path w="9750425" h="4433570" extrusionOk="0">
                <a:moveTo>
                  <a:pt x="5120416" y="3384854"/>
                </a:moveTo>
                <a:lnTo>
                  <a:pt x="5116593" y="3386632"/>
                </a:lnTo>
                <a:lnTo>
                  <a:pt x="5114066" y="3393567"/>
                </a:lnTo>
                <a:lnTo>
                  <a:pt x="5115844" y="3397364"/>
                </a:lnTo>
                <a:lnTo>
                  <a:pt x="5120060" y="3398901"/>
                </a:lnTo>
                <a:lnTo>
                  <a:pt x="5120822" y="3399028"/>
                </a:lnTo>
                <a:lnTo>
                  <a:pt x="5124315" y="3399028"/>
                </a:lnTo>
                <a:lnTo>
                  <a:pt x="5126855" y="3397364"/>
                </a:lnTo>
                <a:lnTo>
                  <a:pt x="5129103" y="3391204"/>
                </a:lnTo>
                <a:lnTo>
                  <a:pt x="5127325" y="3387382"/>
                </a:lnTo>
                <a:lnTo>
                  <a:pt x="5120416" y="3384854"/>
                </a:lnTo>
                <a:close/>
              </a:path>
              <a:path w="9750425" h="4433570" extrusionOk="0">
                <a:moveTo>
                  <a:pt x="5148661" y="3372065"/>
                </a:moveTo>
                <a:lnTo>
                  <a:pt x="5144876" y="3373945"/>
                </a:lnTo>
                <a:lnTo>
                  <a:pt x="5142527" y="3380917"/>
                </a:lnTo>
                <a:lnTo>
                  <a:pt x="5144406" y="3384702"/>
                </a:lnTo>
                <a:lnTo>
                  <a:pt x="5148597" y="3386112"/>
                </a:lnTo>
                <a:lnTo>
                  <a:pt x="5149334" y="3386226"/>
                </a:lnTo>
                <a:lnTo>
                  <a:pt x="5152814" y="3386226"/>
                </a:lnTo>
                <a:lnTo>
                  <a:pt x="5155405" y="3384473"/>
                </a:lnTo>
                <a:lnTo>
                  <a:pt x="5157525" y="3378200"/>
                </a:lnTo>
                <a:lnTo>
                  <a:pt x="5155633" y="3374415"/>
                </a:lnTo>
                <a:lnTo>
                  <a:pt x="5148661" y="3372065"/>
                </a:lnTo>
                <a:close/>
              </a:path>
              <a:path w="9750425" h="4433570" extrusionOk="0">
                <a:moveTo>
                  <a:pt x="5171013" y="3315512"/>
                </a:moveTo>
                <a:lnTo>
                  <a:pt x="5166987" y="3316795"/>
                </a:lnTo>
                <a:lnTo>
                  <a:pt x="5163609" y="3323336"/>
                </a:lnTo>
                <a:lnTo>
                  <a:pt x="5164891" y="3327349"/>
                </a:lnTo>
                <a:lnTo>
                  <a:pt x="5168168" y="3329051"/>
                </a:lnTo>
                <a:lnTo>
                  <a:pt x="5169133" y="3329533"/>
                </a:lnTo>
                <a:lnTo>
                  <a:pt x="5170175" y="3329800"/>
                </a:lnTo>
                <a:lnTo>
                  <a:pt x="5173616" y="3329800"/>
                </a:lnTo>
                <a:lnTo>
                  <a:pt x="5175953" y="3328466"/>
                </a:lnTo>
                <a:lnTo>
                  <a:pt x="5178823" y="3322904"/>
                </a:lnTo>
                <a:lnTo>
                  <a:pt x="5177541" y="3318891"/>
                </a:lnTo>
                <a:lnTo>
                  <a:pt x="5171013" y="3315512"/>
                </a:lnTo>
                <a:close/>
              </a:path>
              <a:path w="9750425" h="4433570" extrusionOk="0">
                <a:moveTo>
                  <a:pt x="5212135" y="3277616"/>
                </a:moveTo>
                <a:lnTo>
                  <a:pt x="5205849" y="3281464"/>
                </a:lnTo>
                <a:lnTo>
                  <a:pt x="5204884" y="3285566"/>
                </a:lnTo>
                <a:lnTo>
                  <a:pt x="5206814" y="3288715"/>
                </a:lnTo>
                <a:lnTo>
                  <a:pt x="5208046" y="3290773"/>
                </a:lnTo>
                <a:lnTo>
                  <a:pt x="5210256" y="3291878"/>
                </a:lnTo>
                <a:lnTo>
                  <a:pt x="5213672" y="3291878"/>
                </a:lnTo>
                <a:lnTo>
                  <a:pt x="5214866" y="3291573"/>
                </a:lnTo>
                <a:lnTo>
                  <a:pt x="5219108" y="3288969"/>
                </a:lnTo>
                <a:lnTo>
                  <a:pt x="5220086" y="3284867"/>
                </a:lnTo>
                <a:lnTo>
                  <a:pt x="5218168" y="3281743"/>
                </a:lnTo>
                <a:lnTo>
                  <a:pt x="5216212" y="3278606"/>
                </a:lnTo>
                <a:lnTo>
                  <a:pt x="5212135" y="3277616"/>
                </a:lnTo>
                <a:close/>
              </a:path>
              <a:path w="9750425" h="4433570" extrusionOk="0">
                <a:moveTo>
                  <a:pt x="5265463" y="3254311"/>
                </a:moveTo>
                <a:lnTo>
                  <a:pt x="5260014" y="3259251"/>
                </a:lnTo>
                <a:lnTo>
                  <a:pt x="5259799" y="3263455"/>
                </a:lnTo>
                <a:lnTo>
                  <a:pt x="5263583" y="3267633"/>
                </a:lnTo>
                <a:lnTo>
                  <a:pt x="5265399" y="3268383"/>
                </a:lnTo>
                <a:lnTo>
                  <a:pt x="5268803" y="3268383"/>
                </a:lnTo>
                <a:lnTo>
                  <a:pt x="5270403" y="3267798"/>
                </a:lnTo>
                <a:lnTo>
                  <a:pt x="5274404" y="3264192"/>
                </a:lnTo>
                <a:lnTo>
                  <a:pt x="5274619" y="3259975"/>
                </a:lnTo>
                <a:lnTo>
                  <a:pt x="5272156" y="3257232"/>
                </a:lnTo>
                <a:lnTo>
                  <a:pt x="5269679" y="3254527"/>
                </a:lnTo>
                <a:lnTo>
                  <a:pt x="5265463" y="3254311"/>
                </a:lnTo>
                <a:close/>
              </a:path>
              <a:path w="9750425" h="4433570" extrusionOk="0">
                <a:moveTo>
                  <a:pt x="5295879" y="3202495"/>
                </a:moveTo>
                <a:lnTo>
                  <a:pt x="5292006" y="3204146"/>
                </a:lnTo>
                <a:lnTo>
                  <a:pt x="5289263" y="3210979"/>
                </a:lnTo>
                <a:lnTo>
                  <a:pt x="5290914" y="3214852"/>
                </a:lnTo>
                <a:lnTo>
                  <a:pt x="5295143" y="3216567"/>
                </a:lnTo>
                <a:lnTo>
                  <a:pt x="5295981" y="3216706"/>
                </a:lnTo>
                <a:lnTo>
                  <a:pt x="5299461" y="3216706"/>
                </a:lnTo>
                <a:lnTo>
                  <a:pt x="5301963" y="3215132"/>
                </a:lnTo>
                <a:lnTo>
                  <a:pt x="5304363" y="3209099"/>
                </a:lnTo>
                <a:lnTo>
                  <a:pt x="5302712" y="3205226"/>
                </a:lnTo>
                <a:lnTo>
                  <a:pt x="5295879" y="3202495"/>
                </a:lnTo>
                <a:close/>
              </a:path>
              <a:path w="9750425" h="4433570" extrusionOk="0">
                <a:moveTo>
                  <a:pt x="5326537" y="3149892"/>
                </a:moveTo>
                <a:lnTo>
                  <a:pt x="5322397" y="3150654"/>
                </a:lnTo>
                <a:lnTo>
                  <a:pt x="5318244" y="3156737"/>
                </a:lnTo>
                <a:lnTo>
                  <a:pt x="5319006" y="3160877"/>
                </a:lnTo>
                <a:lnTo>
                  <a:pt x="5323197" y="3163747"/>
                </a:lnTo>
                <a:lnTo>
                  <a:pt x="5324505" y="3164128"/>
                </a:lnTo>
                <a:lnTo>
                  <a:pt x="5327934" y="3164128"/>
                </a:lnTo>
                <a:lnTo>
                  <a:pt x="5330030" y="3163100"/>
                </a:lnTo>
                <a:lnTo>
                  <a:pt x="5333382" y="3158185"/>
                </a:lnTo>
                <a:lnTo>
                  <a:pt x="5332608" y="3154032"/>
                </a:lnTo>
                <a:lnTo>
                  <a:pt x="5326537" y="3149892"/>
                </a:lnTo>
                <a:close/>
              </a:path>
              <a:path w="9750425" h="4433570" extrusionOk="0">
                <a:moveTo>
                  <a:pt x="5354299" y="3097542"/>
                </a:moveTo>
                <a:lnTo>
                  <a:pt x="5350400" y="3099193"/>
                </a:lnTo>
                <a:lnTo>
                  <a:pt x="5347619" y="3105988"/>
                </a:lnTo>
                <a:lnTo>
                  <a:pt x="5349270" y="3109874"/>
                </a:lnTo>
                <a:lnTo>
                  <a:pt x="5353499" y="3111614"/>
                </a:lnTo>
                <a:lnTo>
                  <a:pt x="5354337" y="3111766"/>
                </a:lnTo>
                <a:lnTo>
                  <a:pt x="5357804" y="3111766"/>
                </a:lnTo>
                <a:lnTo>
                  <a:pt x="5360306" y="3110204"/>
                </a:lnTo>
                <a:lnTo>
                  <a:pt x="5362745" y="3104210"/>
                </a:lnTo>
                <a:lnTo>
                  <a:pt x="5361094" y="3100324"/>
                </a:lnTo>
                <a:lnTo>
                  <a:pt x="5354299" y="3097542"/>
                </a:lnTo>
                <a:close/>
              </a:path>
              <a:path w="9750425" h="4433570" extrusionOk="0">
                <a:moveTo>
                  <a:pt x="5424670" y="3055391"/>
                </a:moveTo>
                <a:lnTo>
                  <a:pt x="5420822" y="3057131"/>
                </a:lnTo>
                <a:lnTo>
                  <a:pt x="5418193" y="3063989"/>
                </a:lnTo>
                <a:lnTo>
                  <a:pt x="5419920" y="3067837"/>
                </a:lnTo>
                <a:lnTo>
                  <a:pt x="5424137" y="3069463"/>
                </a:lnTo>
                <a:lnTo>
                  <a:pt x="5424924" y="3069590"/>
                </a:lnTo>
                <a:lnTo>
                  <a:pt x="5428416" y="3069590"/>
                </a:lnTo>
                <a:lnTo>
                  <a:pt x="5430931" y="3067964"/>
                </a:lnTo>
                <a:lnTo>
                  <a:pt x="5431960" y="3065322"/>
                </a:lnTo>
                <a:lnTo>
                  <a:pt x="5433268" y="3061868"/>
                </a:lnTo>
                <a:lnTo>
                  <a:pt x="5431541" y="3058020"/>
                </a:lnTo>
                <a:lnTo>
                  <a:pt x="5424670" y="3055391"/>
                </a:lnTo>
                <a:close/>
              </a:path>
              <a:path w="9750425" h="4433570" extrusionOk="0">
                <a:moveTo>
                  <a:pt x="5419514" y="3060547"/>
                </a:moveTo>
                <a:close/>
              </a:path>
              <a:path w="9750425" h="4433570" extrusionOk="0">
                <a:moveTo>
                  <a:pt x="5380601" y="3047911"/>
                </a:moveTo>
                <a:lnTo>
                  <a:pt x="5376981" y="3050070"/>
                </a:lnTo>
                <a:lnTo>
                  <a:pt x="5375140" y="3057182"/>
                </a:lnTo>
                <a:lnTo>
                  <a:pt x="5377299" y="3060827"/>
                </a:lnTo>
                <a:lnTo>
                  <a:pt x="5380880" y="3061716"/>
                </a:lnTo>
                <a:lnTo>
                  <a:pt x="5381426" y="3061868"/>
                </a:lnTo>
                <a:lnTo>
                  <a:pt x="5381985" y="3061931"/>
                </a:lnTo>
                <a:lnTo>
                  <a:pt x="5385490" y="3061931"/>
                </a:lnTo>
                <a:lnTo>
                  <a:pt x="5388208" y="3059950"/>
                </a:lnTo>
                <a:lnTo>
                  <a:pt x="5389872" y="3053359"/>
                </a:lnTo>
                <a:lnTo>
                  <a:pt x="5387738" y="3049727"/>
                </a:lnTo>
                <a:lnTo>
                  <a:pt x="5380601" y="3047911"/>
                </a:lnTo>
                <a:close/>
              </a:path>
              <a:path w="9750425" h="4433570" extrusionOk="0">
                <a:moveTo>
                  <a:pt x="5441751" y="2997873"/>
                </a:moveTo>
                <a:lnTo>
                  <a:pt x="5437954" y="2999714"/>
                </a:lnTo>
                <a:lnTo>
                  <a:pt x="5435554" y="3006661"/>
                </a:lnTo>
                <a:lnTo>
                  <a:pt x="5437395" y="3010446"/>
                </a:lnTo>
                <a:lnTo>
                  <a:pt x="5441586" y="3011919"/>
                </a:lnTo>
                <a:lnTo>
                  <a:pt x="5442336" y="3012020"/>
                </a:lnTo>
                <a:lnTo>
                  <a:pt x="5445790" y="3012020"/>
                </a:lnTo>
                <a:lnTo>
                  <a:pt x="5448381" y="3010293"/>
                </a:lnTo>
                <a:lnTo>
                  <a:pt x="5450540" y="3004070"/>
                </a:lnTo>
                <a:lnTo>
                  <a:pt x="5448711" y="3000273"/>
                </a:lnTo>
                <a:lnTo>
                  <a:pt x="5441751" y="2997873"/>
                </a:lnTo>
                <a:close/>
              </a:path>
              <a:path w="9750425" h="4433570" extrusionOk="0">
                <a:moveTo>
                  <a:pt x="5477845" y="2962694"/>
                </a:moveTo>
                <a:lnTo>
                  <a:pt x="5473806" y="2963824"/>
                </a:lnTo>
                <a:lnTo>
                  <a:pt x="5470199" y="2970237"/>
                </a:lnTo>
                <a:lnTo>
                  <a:pt x="5471330" y="2974301"/>
                </a:lnTo>
                <a:lnTo>
                  <a:pt x="5474556" y="2976105"/>
                </a:lnTo>
                <a:lnTo>
                  <a:pt x="5475584" y="2976676"/>
                </a:lnTo>
                <a:lnTo>
                  <a:pt x="5476689" y="2976956"/>
                </a:lnTo>
                <a:lnTo>
                  <a:pt x="5480144" y="2976956"/>
                </a:lnTo>
                <a:lnTo>
                  <a:pt x="5482404" y="2975737"/>
                </a:lnTo>
                <a:lnTo>
                  <a:pt x="5485414" y="2970352"/>
                </a:lnTo>
                <a:lnTo>
                  <a:pt x="5484284" y="2966288"/>
                </a:lnTo>
                <a:lnTo>
                  <a:pt x="5477845" y="2962694"/>
                </a:lnTo>
                <a:close/>
              </a:path>
              <a:path w="9750425" h="4433570" extrusionOk="0">
                <a:moveTo>
                  <a:pt x="5512109" y="2931985"/>
                </a:moveTo>
                <a:lnTo>
                  <a:pt x="5508477" y="2934119"/>
                </a:lnTo>
                <a:lnTo>
                  <a:pt x="5506610" y="2941269"/>
                </a:lnTo>
                <a:lnTo>
                  <a:pt x="5508769" y="2944876"/>
                </a:lnTo>
                <a:lnTo>
                  <a:pt x="5512884" y="2945955"/>
                </a:lnTo>
                <a:lnTo>
                  <a:pt x="5513456" y="2946019"/>
                </a:lnTo>
                <a:lnTo>
                  <a:pt x="5516961" y="2946019"/>
                </a:lnTo>
                <a:lnTo>
                  <a:pt x="5519679" y="2944025"/>
                </a:lnTo>
                <a:lnTo>
                  <a:pt x="5521368" y="2937459"/>
                </a:lnTo>
                <a:lnTo>
                  <a:pt x="5519234" y="2933827"/>
                </a:lnTo>
                <a:lnTo>
                  <a:pt x="5512109" y="2931985"/>
                </a:lnTo>
                <a:close/>
              </a:path>
              <a:path w="9750425" h="4433570" extrusionOk="0">
                <a:moveTo>
                  <a:pt x="5525965" y="2873222"/>
                </a:moveTo>
                <a:lnTo>
                  <a:pt x="5522117" y="2874911"/>
                </a:lnTo>
                <a:lnTo>
                  <a:pt x="5519463" y="2881795"/>
                </a:lnTo>
                <a:lnTo>
                  <a:pt x="5521177" y="2885643"/>
                </a:lnTo>
                <a:lnTo>
                  <a:pt x="5525394" y="2887268"/>
                </a:lnTo>
                <a:lnTo>
                  <a:pt x="5526206" y="2887421"/>
                </a:lnTo>
                <a:lnTo>
                  <a:pt x="5529661" y="2887421"/>
                </a:lnTo>
                <a:lnTo>
                  <a:pt x="5532214" y="2885795"/>
                </a:lnTo>
                <a:lnTo>
                  <a:pt x="5534538" y="2879699"/>
                </a:lnTo>
                <a:lnTo>
                  <a:pt x="5532836" y="2875851"/>
                </a:lnTo>
                <a:lnTo>
                  <a:pt x="5529381" y="2874556"/>
                </a:lnTo>
                <a:lnTo>
                  <a:pt x="5525965" y="2873222"/>
                </a:lnTo>
                <a:close/>
              </a:path>
              <a:path w="9750425" h="4433570" extrusionOk="0">
                <a:moveTo>
                  <a:pt x="5597990" y="2830868"/>
                </a:moveTo>
                <a:lnTo>
                  <a:pt x="5585096" y="2830868"/>
                </a:lnTo>
                <a:lnTo>
                  <a:pt x="5586189" y="2833357"/>
                </a:lnTo>
                <a:lnTo>
                  <a:pt x="5588614" y="2834855"/>
                </a:lnTo>
                <a:lnTo>
                  <a:pt x="5592081" y="2834855"/>
                </a:lnTo>
                <a:lnTo>
                  <a:pt x="5592983" y="2834665"/>
                </a:lnTo>
                <a:lnTo>
                  <a:pt x="5597238" y="2832811"/>
                </a:lnTo>
                <a:lnTo>
                  <a:pt x="5597990" y="2830868"/>
                </a:lnTo>
                <a:close/>
              </a:path>
              <a:path w="9750425" h="4433570" extrusionOk="0">
                <a:moveTo>
                  <a:pt x="5591878" y="2820593"/>
                </a:moveTo>
                <a:lnTo>
                  <a:pt x="5585134" y="2823565"/>
                </a:lnTo>
                <a:lnTo>
                  <a:pt x="5583598" y="2827502"/>
                </a:lnTo>
                <a:lnTo>
                  <a:pt x="5585096" y="2830880"/>
                </a:lnTo>
                <a:lnTo>
                  <a:pt x="5597990" y="2830868"/>
                </a:lnTo>
                <a:lnTo>
                  <a:pt x="5598762" y="2828874"/>
                </a:lnTo>
                <a:lnTo>
                  <a:pt x="5595802" y="2822143"/>
                </a:lnTo>
                <a:lnTo>
                  <a:pt x="5591878" y="2820593"/>
                </a:lnTo>
                <a:close/>
              </a:path>
              <a:path w="9750425" h="4433570" extrusionOk="0">
                <a:moveTo>
                  <a:pt x="5547238" y="2816707"/>
                </a:moveTo>
                <a:lnTo>
                  <a:pt x="5543136" y="2817685"/>
                </a:lnTo>
                <a:lnTo>
                  <a:pt x="5539262" y="2823933"/>
                </a:lnTo>
                <a:lnTo>
                  <a:pt x="5540227" y="2828036"/>
                </a:lnTo>
                <a:lnTo>
                  <a:pt x="5544444" y="2830652"/>
                </a:lnTo>
                <a:lnTo>
                  <a:pt x="5545663" y="2830969"/>
                </a:lnTo>
                <a:lnTo>
                  <a:pt x="5549079" y="2830969"/>
                </a:lnTo>
                <a:lnTo>
                  <a:pt x="5551264" y="2829864"/>
                </a:lnTo>
                <a:lnTo>
                  <a:pt x="5554464" y="2824683"/>
                </a:lnTo>
                <a:lnTo>
                  <a:pt x="5553486" y="2820581"/>
                </a:lnTo>
                <a:lnTo>
                  <a:pt x="5547238" y="2816707"/>
                </a:lnTo>
                <a:close/>
              </a:path>
              <a:path w="9750425" h="4433570" extrusionOk="0">
                <a:moveTo>
                  <a:pt x="5628695" y="2808135"/>
                </a:moveTo>
                <a:lnTo>
                  <a:pt x="5624720" y="2809506"/>
                </a:lnTo>
                <a:lnTo>
                  <a:pt x="5621495" y="2816110"/>
                </a:lnTo>
                <a:lnTo>
                  <a:pt x="5622879" y="2820098"/>
                </a:lnTo>
                <a:lnTo>
                  <a:pt x="5627108" y="2822155"/>
                </a:lnTo>
                <a:lnTo>
                  <a:pt x="5628111" y="2822397"/>
                </a:lnTo>
                <a:lnTo>
                  <a:pt x="5631566" y="2822397"/>
                </a:lnTo>
                <a:lnTo>
                  <a:pt x="5633941" y="2821000"/>
                </a:lnTo>
                <a:lnTo>
                  <a:pt x="5636696" y="2815323"/>
                </a:lnTo>
                <a:lnTo>
                  <a:pt x="5635325" y="2811335"/>
                </a:lnTo>
                <a:lnTo>
                  <a:pt x="5628695" y="2808135"/>
                </a:lnTo>
                <a:close/>
              </a:path>
              <a:path w="9750425" h="4433570" extrusionOk="0">
                <a:moveTo>
                  <a:pt x="5653435" y="2753067"/>
                </a:moveTo>
                <a:lnTo>
                  <a:pt x="5649435" y="2754414"/>
                </a:lnTo>
                <a:lnTo>
                  <a:pt x="5647784" y="2757703"/>
                </a:lnTo>
                <a:lnTo>
                  <a:pt x="5646158" y="2761005"/>
                </a:lnTo>
                <a:lnTo>
                  <a:pt x="5647491" y="2764993"/>
                </a:lnTo>
                <a:lnTo>
                  <a:pt x="5651746" y="2767114"/>
                </a:lnTo>
                <a:lnTo>
                  <a:pt x="5652749" y="2767330"/>
                </a:lnTo>
                <a:lnTo>
                  <a:pt x="5656216" y="2767330"/>
                </a:lnTo>
                <a:lnTo>
                  <a:pt x="5658566" y="2765983"/>
                </a:lnTo>
                <a:lnTo>
                  <a:pt x="5661373" y="2760332"/>
                </a:lnTo>
                <a:lnTo>
                  <a:pt x="5660026" y="2756331"/>
                </a:lnTo>
                <a:lnTo>
                  <a:pt x="5656724" y="2754718"/>
                </a:lnTo>
                <a:lnTo>
                  <a:pt x="5653435" y="2753067"/>
                </a:lnTo>
                <a:close/>
              </a:path>
              <a:path w="9750425" h="4433570" extrusionOk="0">
                <a:moveTo>
                  <a:pt x="5681146" y="2699956"/>
                </a:moveTo>
                <a:lnTo>
                  <a:pt x="5677260" y="2701569"/>
                </a:lnTo>
                <a:lnTo>
                  <a:pt x="5674454" y="2708376"/>
                </a:lnTo>
                <a:lnTo>
                  <a:pt x="5676054" y="2712262"/>
                </a:lnTo>
                <a:lnTo>
                  <a:pt x="5680296" y="2714015"/>
                </a:lnTo>
                <a:lnTo>
                  <a:pt x="5681172" y="2714193"/>
                </a:lnTo>
                <a:lnTo>
                  <a:pt x="5684639" y="2714193"/>
                </a:lnTo>
                <a:lnTo>
                  <a:pt x="5687115" y="2712631"/>
                </a:lnTo>
                <a:lnTo>
                  <a:pt x="5689579" y="2706662"/>
                </a:lnTo>
                <a:lnTo>
                  <a:pt x="5687954" y="2702775"/>
                </a:lnTo>
                <a:lnTo>
                  <a:pt x="5681146" y="2699956"/>
                </a:lnTo>
                <a:close/>
              </a:path>
              <a:path w="9750425" h="4433570" extrusionOk="0">
                <a:moveTo>
                  <a:pt x="5709785" y="2646984"/>
                </a:moveTo>
                <a:lnTo>
                  <a:pt x="5705848" y="2648470"/>
                </a:lnTo>
                <a:lnTo>
                  <a:pt x="5704324" y="2651836"/>
                </a:lnTo>
                <a:lnTo>
                  <a:pt x="5702838" y="2655189"/>
                </a:lnTo>
                <a:lnTo>
                  <a:pt x="5704324" y="2659126"/>
                </a:lnTo>
                <a:lnTo>
                  <a:pt x="5708566" y="2661031"/>
                </a:lnTo>
                <a:lnTo>
                  <a:pt x="5709506" y="2661221"/>
                </a:lnTo>
                <a:lnTo>
                  <a:pt x="5712947" y="2661221"/>
                </a:lnTo>
                <a:lnTo>
                  <a:pt x="5715386" y="2659761"/>
                </a:lnTo>
                <a:lnTo>
                  <a:pt x="5717989" y="2653931"/>
                </a:lnTo>
                <a:lnTo>
                  <a:pt x="5716503" y="2649994"/>
                </a:lnTo>
                <a:lnTo>
                  <a:pt x="5709785" y="2646984"/>
                </a:lnTo>
                <a:close/>
              </a:path>
              <a:path w="9750425" h="4433570" extrusionOk="0">
                <a:moveTo>
                  <a:pt x="5726244" y="2590101"/>
                </a:moveTo>
                <a:lnTo>
                  <a:pt x="5722739" y="2592425"/>
                </a:lnTo>
                <a:lnTo>
                  <a:pt x="5721291" y="2599639"/>
                </a:lnTo>
                <a:lnTo>
                  <a:pt x="5723615" y="2603144"/>
                </a:lnTo>
                <a:lnTo>
                  <a:pt x="5727654" y="2603969"/>
                </a:lnTo>
                <a:lnTo>
                  <a:pt x="5728111" y="2604020"/>
                </a:lnTo>
                <a:lnTo>
                  <a:pt x="5731654" y="2604020"/>
                </a:lnTo>
                <a:lnTo>
                  <a:pt x="5734436" y="2601836"/>
                </a:lnTo>
                <a:lnTo>
                  <a:pt x="5735083" y="2598674"/>
                </a:lnTo>
                <a:lnTo>
                  <a:pt x="5735782" y="2595054"/>
                </a:lnTo>
                <a:lnTo>
                  <a:pt x="5733470" y="2591549"/>
                </a:lnTo>
                <a:lnTo>
                  <a:pt x="5726244" y="2590101"/>
                </a:lnTo>
                <a:close/>
              </a:path>
              <a:path w="9750425" h="4433570" extrusionOk="0">
                <a:moveTo>
                  <a:pt x="5735998" y="2531033"/>
                </a:moveTo>
                <a:lnTo>
                  <a:pt x="5732772" y="2533751"/>
                </a:lnTo>
                <a:lnTo>
                  <a:pt x="5732150" y="2541092"/>
                </a:lnTo>
                <a:lnTo>
                  <a:pt x="5734842" y="2544318"/>
                </a:lnTo>
                <a:lnTo>
                  <a:pt x="5738716" y="2544660"/>
                </a:lnTo>
                <a:lnTo>
                  <a:pt x="5742526" y="2544660"/>
                </a:lnTo>
                <a:lnTo>
                  <a:pt x="5745434" y="2542044"/>
                </a:lnTo>
                <a:lnTo>
                  <a:pt x="5746043" y="2534907"/>
                </a:lnTo>
                <a:lnTo>
                  <a:pt x="5743338" y="2531681"/>
                </a:lnTo>
                <a:lnTo>
                  <a:pt x="5735998" y="2531033"/>
                </a:lnTo>
                <a:close/>
              </a:path>
              <a:path w="9750425" h="4433570" extrusionOk="0">
                <a:moveTo>
                  <a:pt x="5742221" y="2470835"/>
                </a:moveTo>
                <a:lnTo>
                  <a:pt x="5734893" y="2471420"/>
                </a:lnTo>
                <a:lnTo>
                  <a:pt x="5732150" y="2474620"/>
                </a:lnTo>
                <a:lnTo>
                  <a:pt x="5732708" y="2481770"/>
                </a:lnTo>
                <a:lnTo>
                  <a:pt x="5735629" y="2484424"/>
                </a:lnTo>
                <a:lnTo>
                  <a:pt x="5739592" y="2484424"/>
                </a:lnTo>
                <a:lnTo>
                  <a:pt x="5743275" y="2484120"/>
                </a:lnTo>
                <a:lnTo>
                  <a:pt x="5746005" y="2480906"/>
                </a:lnTo>
                <a:lnTo>
                  <a:pt x="5745434" y="2473579"/>
                </a:lnTo>
                <a:lnTo>
                  <a:pt x="5742221" y="2470835"/>
                </a:lnTo>
                <a:close/>
              </a:path>
              <a:path w="9750425" h="4433570" extrusionOk="0">
                <a:moveTo>
                  <a:pt x="6837977" y="2447683"/>
                </a:moveTo>
                <a:lnTo>
                  <a:pt x="6834941" y="2450604"/>
                </a:lnTo>
                <a:lnTo>
                  <a:pt x="6834814" y="2457983"/>
                </a:lnTo>
                <a:lnTo>
                  <a:pt x="6837774" y="2461006"/>
                </a:lnTo>
                <a:lnTo>
                  <a:pt x="6841444" y="2461069"/>
                </a:lnTo>
                <a:lnTo>
                  <a:pt x="6845165" y="2461069"/>
                </a:lnTo>
                <a:lnTo>
                  <a:pt x="6848137" y="2458161"/>
                </a:lnTo>
                <a:lnTo>
                  <a:pt x="6848264" y="2450846"/>
                </a:lnTo>
                <a:lnTo>
                  <a:pt x="6845343" y="2447810"/>
                </a:lnTo>
                <a:lnTo>
                  <a:pt x="6837977" y="2447683"/>
                </a:lnTo>
                <a:close/>
              </a:path>
              <a:path w="9750425" h="4433570" extrusionOk="0">
                <a:moveTo>
                  <a:pt x="6904766" y="2445029"/>
                </a:moveTo>
                <a:lnTo>
                  <a:pt x="6897451" y="2445727"/>
                </a:lnTo>
                <a:lnTo>
                  <a:pt x="6894771" y="2448991"/>
                </a:lnTo>
                <a:lnTo>
                  <a:pt x="6895457" y="2456091"/>
                </a:lnTo>
                <a:lnTo>
                  <a:pt x="6898353" y="2458669"/>
                </a:lnTo>
                <a:lnTo>
                  <a:pt x="6901959" y="2458669"/>
                </a:lnTo>
                <a:lnTo>
                  <a:pt x="6906049" y="2458288"/>
                </a:lnTo>
                <a:lnTo>
                  <a:pt x="6908741" y="2455037"/>
                </a:lnTo>
                <a:lnTo>
                  <a:pt x="6908017" y="2447709"/>
                </a:lnTo>
                <a:lnTo>
                  <a:pt x="6904766" y="2445029"/>
                </a:lnTo>
                <a:close/>
              </a:path>
              <a:path w="9750425" h="4433570" extrusionOk="0">
                <a:moveTo>
                  <a:pt x="6778541" y="2443314"/>
                </a:moveTo>
                <a:lnTo>
                  <a:pt x="6775226" y="2445956"/>
                </a:lnTo>
                <a:lnTo>
                  <a:pt x="6774388" y="2453246"/>
                </a:lnTo>
                <a:lnTo>
                  <a:pt x="6776991" y="2456548"/>
                </a:lnTo>
                <a:lnTo>
                  <a:pt x="6780928" y="2457005"/>
                </a:lnTo>
                <a:lnTo>
                  <a:pt x="6784751" y="2457005"/>
                </a:lnTo>
                <a:lnTo>
                  <a:pt x="6787647" y="2454503"/>
                </a:lnTo>
                <a:lnTo>
                  <a:pt x="6788459" y="2447467"/>
                </a:lnTo>
                <a:lnTo>
                  <a:pt x="6785831" y="2444153"/>
                </a:lnTo>
                <a:lnTo>
                  <a:pt x="6782173" y="2443746"/>
                </a:lnTo>
                <a:lnTo>
                  <a:pt x="6778541" y="2443314"/>
                </a:lnTo>
                <a:close/>
              </a:path>
              <a:path w="9750425" h="4433570" extrusionOk="0">
                <a:moveTo>
                  <a:pt x="6719257" y="2435809"/>
                </a:moveTo>
                <a:lnTo>
                  <a:pt x="6715752" y="2438171"/>
                </a:lnTo>
                <a:lnTo>
                  <a:pt x="6714368" y="2445397"/>
                </a:lnTo>
                <a:lnTo>
                  <a:pt x="6716717" y="2448877"/>
                </a:lnTo>
                <a:lnTo>
                  <a:pt x="6720324" y="2449588"/>
                </a:lnTo>
                <a:lnTo>
                  <a:pt x="6721175" y="2449715"/>
                </a:lnTo>
                <a:lnTo>
                  <a:pt x="6724731" y="2449715"/>
                </a:lnTo>
                <a:lnTo>
                  <a:pt x="6727512" y="2447493"/>
                </a:lnTo>
                <a:lnTo>
                  <a:pt x="6728833" y="2440686"/>
                </a:lnTo>
                <a:lnTo>
                  <a:pt x="6726458" y="2437206"/>
                </a:lnTo>
                <a:lnTo>
                  <a:pt x="6722851" y="2436495"/>
                </a:lnTo>
                <a:lnTo>
                  <a:pt x="6719257" y="2435809"/>
                </a:lnTo>
                <a:close/>
              </a:path>
              <a:path w="9750425" h="4433570" extrusionOk="0">
                <a:moveTo>
                  <a:pt x="6956036" y="2427516"/>
                </a:moveTo>
                <a:lnTo>
                  <a:pt x="6950486" y="2432329"/>
                </a:lnTo>
                <a:lnTo>
                  <a:pt x="6950181" y="2436545"/>
                </a:lnTo>
                <a:lnTo>
                  <a:pt x="6953902" y="2440838"/>
                </a:lnTo>
                <a:lnTo>
                  <a:pt x="6955769" y="2441625"/>
                </a:lnTo>
                <a:lnTo>
                  <a:pt x="6959160" y="2441625"/>
                </a:lnTo>
                <a:lnTo>
                  <a:pt x="6960722" y="2441092"/>
                </a:lnTo>
                <a:lnTo>
                  <a:pt x="6964761" y="2437587"/>
                </a:lnTo>
                <a:lnTo>
                  <a:pt x="6965066" y="2433396"/>
                </a:lnTo>
                <a:lnTo>
                  <a:pt x="6960252" y="2427820"/>
                </a:lnTo>
                <a:lnTo>
                  <a:pt x="6956036" y="2427516"/>
                </a:lnTo>
                <a:close/>
              </a:path>
              <a:path w="9750425" h="4433570" extrusionOk="0">
                <a:moveTo>
                  <a:pt x="6662399" y="2418168"/>
                </a:moveTo>
                <a:lnTo>
                  <a:pt x="6658653" y="2420137"/>
                </a:lnTo>
                <a:lnTo>
                  <a:pt x="6656468" y="2427173"/>
                </a:lnTo>
                <a:lnTo>
                  <a:pt x="6658437" y="2430894"/>
                </a:lnTo>
                <a:lnTo>
                  <a:pt x="6662615" y="2432202"/>
                </a:lnTo>
                <a:lnTo>
                  <a:pt x="6663276" y="2432278"/>
                </a:lnTo>
                <a:lnTo>
                  <a:pt x="6666781" y="2432278"/>
                </a:lnTo>
                <a:lnTo>
                  <a:pt x="6669410" y="2430449"/>
                </a:lnTo>
                <a:lnTo>
                  <a:pt x="6671378" y="2424074"/>
                </a:lnTo>
                <a:lnTo>
                  <a:pt x="6669410" y="2420353"/>
                </a:lnTo>
                <a:lnTo>
                  <a:pt x="6662399" y="2418168"/>
                </a:lnTo>
                <a:close/>
              </a:path>
              <a:path w="9750425" h="4433570" extrusionOk="0">
                <a:moveTo>
                  <a:pt x="5733026" y="2410815"/>
                </a:moveTo>
                <a:lnTo>
                  <a:pt x="5725825" y="2412314"/>
                </a:lnTo>
                <a:lnTo>
                  <a:pt x="5723514" y="2415844"/>
                </a:lnTo>
                <a:lnTo>
                  <a:pt x="5724238" y="2419451"/>
                </a:lnTo>
                <a:lnTo>
                  <a:pt x="5724898" y="2422601"/>
                </a:lnTo>
                <a:lnTo>
                  <a:pt x="5727679" y="2424760"/>
                </a:lnTo>
                <a:lnTo>
                  <a:pt x="5731210" y="2424760"/>
                </a:lnTo>
                <a:lnTo>
                  <a:pt x="5731680" y="2424696"/>
                </a:lnTo>
                <a:lnTo>
                  <a:pt x="5735718" y="2423858"/>
                </a:lnTo>
                <a:lnTo>
                  <a:pt x="5738055" y="2420327"/>
                </a:lnTo>
                <a:lnTo>
                  <a:pt x="5736531" y="2413127"/>
                </a:lnTo>
                <a:lnTo>
                  <a:pt x="5733026" y="2410815"/>
                </a:lnTo>
                <a:close/>
              </a:path>
              <a:path w="9750425" h="4433570" extrusionOk="0">
                <a:moveTo>
                  <a:pt x="6605364" y="2400223"/>
                </a:moveTo>
                <a:lnTo>
                  <a:pt x="6601515" y="2401938"/>
                </a:lnTo>
                <a:lnTo>
                  <a:pt x="6598848" y="2408783"/>
                </a:lnTo>
                <a:lnTo>
                  <a:pt x="6600538" y="2412657"/>
                </a:lnTo>
                <a:lnTo>
                  <a:pt x="6604767" y="2414295"/>
                </a:lnTo>
                <a:lnTo>
                  <a:pt x="6605579" y="2414435"/>
                </a:lnTo>
                <a:lnTo>
                  <a:pt x="6609047" y="2414435"/>
                </a:lnTo>
                <a:lnTo>
                  <a:pt x="6611574" y="2412822"/>
                </a:lnTo>
                <a:lnTo>
                  <a:pt x="6613923" y="2406751"/>
                </a:lnTo>
                <a:lnTo>
                  <a:pt x="6612234" y="2402903"/>
                </a:lnTo>
                <a:lnTo>
                  <a:pt x="6605364" y="2400223"/>
                </a:lnTo>
                <a:close/>
              </a:path>
              <a:path w="9750425" h="4433570" extrusionOk="0">
                <a:moveTo>
                  <a:pt x="7000753" y="2387015"/>
                </a:moveTo>
                <a:lnTo>
                  <a:pt x="6995152" y="2391778"/>
                </a:lnTo>
                <a:lnTo>
                  <a:pt x="6994809" y="2395994"/>
                </a:lnTo>
                <a:lnTo>
                  <a:pt x="6998517" y="2400338"/>
                </a:lnTo>
                <a:lnTo>
                  <a:pt x="7000397" y="2401125"/>
                </a:lnTo>
                <a:lnTo>
                  <a:pt x="7003813" y="2401125"/>
                </a:lnTo>
                <a:lnTo>
                  <a:pt x="7005325" y="2400617"/>
                </a:lnTo>
                <a:lnTo>
                  <a:pt x="7009389" y="2397150"/>
                </a:lnTo>
                <a:lnTo>
                  <a:pt x="7009732" y="2392934"/>
                </a:lnTo>
                <a:lnTo>
                  <a:pt x="7004944" y="2387358"/>
                </a:lnTo>
                <a:lnTo>
                  <a:pt x="7000753" y="2387015"/>
                </a:lnTo>
                <a:close/>
              </a:path>
              <a:path w="9750425" h="4433570" extrusionOk="0">
                <a:moveTo>
                  <a:pt x="6556659" y="2369667"/>
                </a:moveTo>
                <a:lnTo>
                  <a:pt x="6552443" y="2369883"/>
                </a:lnTo>
                <a:lnTo>
                  <a:pt x="6547515" y="2375344"/>
                </a:lnTo>
                <a:lnTo>
                  <a:pt x="6547731" y="2379548"/>
                </a:lnTo>
                <a:lnTo>
                  <a:pt x="6550474" y="2382012"/>
                </a:lnTo>
                <a:lnTo>
                  <a:pt x="6551731" y="2383167"/>
                </a:lnTo>
                <a:lnTo>
                  <a:pt x="6553344" y="2383739"/>
                </a:lnTo>
                <a:lnTo>
                  <a:pt x="6556735" y="2383739"/>
                </a:lnTo>
                <a:lnTo>
                  <a:pt x="6558551" y="2382989"/>
                </a:lnTo>
                <a:lnTo>
                  <a:pt x="6562336" y="2378798"/>
                </a:lnTo>
                <a:lnTo>
                  <a:pt x="6562120" y="2374595"/>
                </a:lnTo>
                <a:lnTo>
                  <a:pt x="6556659" y="2369667"/>
                </a:lnTo>
                <a:close/>
              </a:path>
              <a:path w="9750425" h="4433570" extrusionOk="0">
                <a:moveTo>
                  <a:pt x="7052873" y="2354402"/>
                </a:moveTo>
                <a:lnTo>
                  <a:pt x="7049635" y="2356205"/>
                </a:lnTo>
                <a:lnTo>
                  <a:pt x="7046435" y="2357996"/>
                </a:lnTo>
                <a:lnTo>
                  <a:pt x="7045279" y="2362060"/>
                </a:lnTo>
                <a:lnTo>
                  <a:pt x="7048289" y="2367445"/>
                </a:lnTo>
                <a:lnTo>
                  <a:pt x="7050562" y="2368689"/>
                </a:lnTo>
                <a:lnTo>
                  <a:pt x="7054004" y="2368689"/>
                </a:lnTo>
                <a:lnTo>
                  <a:pt x="7055109" y="2368410"/>
                </a:lnTo>
                <a:lnTo>
                  <a:pt x="7059350" y="2366060"/>
                </a:lnTo>
                <a:lnTo>
                  <a:pt x="7060506" y="2361996"/>
                </a:lnTo>
                <a:lnTo>
                  <a:pt x="7056912" y="2355583"/>
                </a:lnTo>
                <a:lnTo>
                  <a:pt x="7052873" y="2354402"/>
                </a:lnTo>
                <a:close/>
              </a:path>
              <a:path w="9750425" h="4433570" extrusionOk="0">
                <a:moveTo>
                  <a:pt x="5715983" y="2352649"/>
                </a:moveTo>
                <a:lnTo>
                  <a:pt x="5708921" y="2354783"/>
                </a:lnTo>
                <a:lnTo>
                  <a:pt x="5706940" y="2358517"/>
                </a:lnTo>
                <a:lnTo>
                  <a:pt x="5708909" y="2364905"/>
                </a:lnTo>
                <a:lnTo>
                  <a:pt x="5711538" y="2366759"/>
                </a:lnTo>
                <a:lnTo>
                  <a:pt x="5715043" y="2366759"/>
                </a:lnTo>
                <a:lnTo>
                  <a:pt x="5715690" y="2366657"/>
                </a:lnTo>
                <a:lnTo>
                  <a:pt x="5719856" y="2365400"/>
                </a:lnTo>
                <a:lnTo>
                  <a:pt x="5721837" y="2361679"/>
                </a:lnTo>
                <a:lnTo>
                  <a:pt x="5719704" y="2354643"/>
                </a:lnTo>
                <a:lnTo>
                  <a:pt x="5715983" y="2352649"/>
                </a:lnTo>
                <a:close/>
              </a:path>
              <a:path w="9750425" h="4433570" extrusionOk="0">
                <a:moveTo>
                  <a:pt x="6513479" y="2324747"/>
                </a:moveTo>
                <a:lnTo>
                  <a:pt x="6510596" y="2327033"/>
                </a:lnTo>
                <a:lnTo>
                  <a:pt x="6507688" y="2329281"/>
                </a:lnTo>
                <a:lnTo>
                  <a:pt x="6507167" y="2333472"/>
                </a:lnTo>
                <a:lnTo>
                  <a:pt x="6510761" y="2338044"/>
                </a:lnTo>
                <a:lnTo>
                  <a:pt x="6512704" y="2338920"/>
                </a:lnTo>
                <a:lnTo>
                  <a:pt x="6516133" y="2338920"/>
                </a:lnTo>
                <a:lnTo>
                  <a:pt x="6517581" y="2338476"/>
                </a:lnTo>
                <a:lnTo>
                  <a:pt x="6521683" y="2335250"/>
                </a:lnTo>
                <a:lnTo>
                  <a:pt x="6522204" y="2331059"/>
                </a:lnTo>
                <a:lnTo>
                  <a:pt x="6517670" y="2325255"/>
                </a:lnTo>
                <a:lnTo>
                  <a:pt x="6513479" y="2324747"/>
                </a:lnTo>
                <a:close/>
              </a:path>
              <a:path w="9750425" h="4433570" extrusionOk="0">
                <a:moveTo>
                  <a:pt x="7102264" y="2321623"/>
                </a:moveTo>
                <a:lnTo>
                  <a:pt x="7096384" y="2326055"/>
                </a:lnTo>
                <a:lnTo>
                  <a:pt x="7095825" y="2330234"/>
                </a:lnTo>
                <a:lnTo>
                  <a:pt x="7099355" y="2334895"/>
                </a:lnTo>
                <a:lnTo>
                  <a:pt x="7101349" y="2335796"/>
                </a:lnTo>
                <a:lnTo>
                  <a:pt x="7104766" y="2335796"/>
                </a:lnTo>
                <a:lnTo>
                  <a:pt x="7106175" y="2335364"/>
                </a:lnTo>
                <a:lnTo>
                  <a:pt x="7110303" y="2332228"/>
                </a:lnTo>
                <a:lnTo>
                  <a:pt x="7110887" y="2328037"/>
                </a:lnTo>
                <a:lnTo>
                  <a:pt x="7106429" y="2322182"/>
                </a:lnTo>
                <a:lnTo>
                  <a:pt x="7102264" y="2321623"/>
                </a:lnTo>
                <a:close/>
              </a:path>
              <a:path w="9750425" h="4433570" extrusionOk="0">
                <a:moveTo>
                  <a:pt x="5699180" y="2294851"/>
                </a:moveTo>
                <a:lnTo>
                  <a:pt x="5692094" y="2296820"/>
                </a:lnTo>
                <a:lnTo>
                  <a:pt x="5690024" y="2300490"/>
                </a:lnTo>
                <a:lnTo>
                  <a:pt x="5691814" y="2306980"/>
                </a:lnTo>
                <a:lnTo>
                  <a:pt x="5694494" y="2308923"/>
                </a:lnTo>
                <a:lnTo>
                  <a:pt x="5697999" y="2308923"/>
                </a:lnTo>
                <a:lnTo>
                  <a:pt x="5698596" y="2308834"/>
                </a:lnTo>
                <a:lnTo>
                  <a:pt x="5702749" y="2307678"/>
                </a:lnTo>
                <a:lnTo>
                  <a:pt x="5704819" y="2304021"/>
                </a:lnTo>
                <a:lnTo>
                  <a:pt x="5702851" y="2296922"/>
                </a:lnTo>
                <a:lnTo>
                  <a:pt x="5699180" y="2294851"/>
                </a:lnTo>
                <a:close/>
              </a:path>
              <a:path w="9750425" h="4433570" extrusionOk="0">
                <a:moveTo>
                  <a:pt x="7146790" y="2282291"/>
                </a:moveTo>
                <a:lnTo>
                  <a:pt x="7141532" y="2287447"/>
                </a:lnTo>
                <a:lnTo>
                  <a:pt x="7141607" y="2291791"/>
                </a:lnTo>
                <a:lnTo>
                  <a:pt x="7145380" y="2295626"/>
                </a:lnTo>
                <a:lnTo>
                  <a:pt x="7147107" y="2296287"/>
                </a:lnTo>
                <a:lnTo>
                  <a:pt x="7150511" y="2296287"/>
                </a:lnTo>
                <a:lnTo>
                  <a:pt x="7152200" y="2295664"/>
                </a:lnTo>
                <a:lnTo>
                  <a:pt x="7156137" y="2291791"/>
                </a:lnTo>
                <a:lnTo>
                  <a:pt x="7156025" y="2287447"/>
                </a:lnTo>
                <a:lnTo>
                  <a:pt x="7150994" y="2282342"/>
                </a:lnTo>
                <a:lnTo>
                  <a:pt x="7146790" y="2282291"/>
                </a:lnTo>
                <a:close/>
              </a:path>
              <a:path w="9750425" h="4433570" extrusionOk="0">
                <a:moveTo>
                  <a:pt x="6478948" y="2275687"/>
                </a:moveTo>
                <a:lnTo>
                  <a:pt x="6475887" y="2277745"/>
                </a:lnTo>
                <a:lnTo>
                  <a:pt x="6472814" y="2279777"/>
                </a:lnTo>
                <a:lnTo>
                  <a:pt x="6471975" y="2283904"/>
                </a:lnTo>
                <a:lnTo>
                  <a:pt x="6475290" y="2288908"/>
                </a:lnTo>
                <a:lnTo>
                  <a:pt x="6477398" y="2289949"/>
                </a:lnTo>
                <a:lnTo>
                  <a:pt x="6480827" y="2289949"/>
                </a:lnTo>
                <a:lnTo>
                  <a:pt x="6482110" y="2289594"/>
                </a:lnTo>
                <a:lnTo>
                  <a:pt x="6486314" y="2286787"/>
                </a:lnTo>
                <a:lnTo>
                  <a:pt x="6487139" y="2282659"/>
                </a:lnTo>
                <a:lnTo>
                  <a:pt x="6483075" y="2276525"/>
                </a:lnTo>
                <a:lnTo>
                  <a:pt x="6478948" y="2275687"/>
                </a:lnTo>
                <a:close/>
              </a:path>
              <a:path w="9750425" h="4433570" extrusionOk="0">
                <a:moveTo>
                  <a:pt x="7189856" y="2236978"/>
                </a:moveTo>
                <a:lnTo>
                  <a:pt x="7185690" y="2237536"/>
                </a:lnTo>
                <a:lnTo>
                  <a:pt x="7181220" y="2243378"/>
                </a:lnTo>
                <a:lnTo>
                  <a:pt x="7181766" y="2247569"/>
                </a:lnTo>
                <a:lnTo>
                  <a:pt x="7185893" y="2250706"/>
                </a:lnTo>
                <a:lnTo>
                  <a:pt x="7187328" y="2251163"/>
                </a:lnTo>
                <a:lnTo>
                  <a:pt x="7190732" y="2251163"/>
                </a:lnTo>
                <a:lnTo>
                  <a:pt x="7192726" y="2250262"/>
                </a:lnTo>
                <a:lnTo>
                  <a:pt x="7196269" y="2245652"/>
                </a:lnTo>
                <a:lnTo>
                  <a:pt x="7195710" y="2241448"/>
                </a:lnTo>
                <a:lnTo>
                  <a:pt x="7189856" y="2236978"/>
                </a:lnTo>
                <a:close/>
              </a:path>
              <a:path w="9750425" h="4433570" extrusionOk="0">
                <a:moveTo>
                  <a:pt x="5684715" y="2236508"/>
                </a:moveTo>
                <a:lnTo>
                  <a:pt x="5677552" y="2238133"/>
                </a:lnTo>
                <a:lnTo>
                  <a:pt x="5675317" y="2241702"/>
                </a:lnTo>
                <a:lnTo>
                  <a:pt x="5676816" y="2248382"/>
                </a:lnTo>
                <a:lnTo>
                  <a:pt x="5679572" y="2250478"/>
                </a:lnTo>
                <a:lnTo>
                  <a:pt x="5683102" y="2250478"/>
                </a:lnTo>
                <a:lnTo>
                  <a:pt x="5683585" y="2250440"/>
                </a:lnTo>
                <a:lnTo>
                  <a:pt x="5687674" y="2249512"/>
                </a:lnTo>
                <a:lnTo>
                  <a:pt x="5689909" y="2245931"/>
                </a:lnTo>
                <a:lnTo>
                  <a:pt x="5688297" y="2238756"/>
                </a:lnTo>
                <a:lnTo>
                  <a:pt x="5684715" y="2236508"/>
                </a:lnTo>
                <a:close/>
              </a:path>
              <a:path w="9750425" h="4433570" extrusionOk="0">
                <a:moveTo>
                  <a:pt x="6447401" y="2224481"/>
                </a:moveTo>
                <a:lnTo>
                  <a:pt x="6441140" y="2228303"/>
                </a:lnTo>
                <a:lnTo>
                  <a:pt x="6440137" y="2232406"/>
                </a:lnTo>
                <a:lnTo>
                  <a:pt x="6443299" y="2237600"/>
                </a:lnTo>
                <a:lnTo>
                  <a:pt x="6445496" y="2238743"/>
                </a:lnTo>
                <a:lnTo>
                  <a:pt x="6448925" y="2238743"/>
                </a:lnTo>
                <a:lnTo>
                  <a:pt x="6450119" y="2238438"/>
                </a:lnTo>
                <a:lnTo>
                  <a:pt x="6454348" y="2235847"/>
                </a:lnTo>
                <a:lnTo>
                  <a:pt x="6455338" y="2231771"/>
                </a:lnTo>
                <a:lnTo>
                  <a:pt x="6451516" y="2225484"/>
                </a:lnTo>
                <a:lnTo>
                  <a:pt x="6447401" y="2224481"/>
                </a:lnTo>
                <a:close/>
              </a:path>
              <a:path w="9750425" h="4433570" extrusionOk="0">
                <a:moveTo>
                  <a:pt x="7222101" y="2186622"/>
                </a:moveTo>
                <a:lnTo>
                  <a:pt x="7218012" y="2187714"/>
                </a:lnTo>
                <a:lnTo>
                  <a:pt x="7216183" y="2190902"/>
                </a:lnTo>
                <a:lnTo>
                  <a:pt x="7214316" y="2194064"/>
                </a:lnTo>
                <a:lnTo>
                  <a:pt x="7215408" y="2198154"/>
                </a:lnTo>
                <a:lnTo>
                  <a:pt x="7219637" y="2200605"/>
                </a:lnTo>
                <a:lnTo>
                  <a:pt x="7220793" y="2200884"/>
                </a:lnTo>
                <a:lnTo>
                  <a:pt x="7224222" y="2200884"/>
                </a:lnTo>
                <a:lnTo>
                  <a:pt x="7226470" y="2199716"/>
                </a:lnTo>
                <a:lnTo>
                  <a:pt x="7229543" y="2194382"/>
                </a:lnTo>
                <a:lnTo>
                  <a:pt x="7228451" y="2190330"/>
                </a:lnTo>
                <a:lnTo>
                  <a:pt x="7222101" y="2186622"/>
                </a:lnTo>
                <a:close/>
              </a:path>
              <a:path w="9750425" h="4433570" extrusionOk="0">
                <a:moveTo>
                  <a:pt x="5673349" y="2177516"/>
                </a:moveTo>
                <a:lnTo>
                  <a:pt x="5666097" y="2178748"/>
                </a:lnTo>
                <a:lnTo>
                  <a:pt x="5663659" y="2182202"/>
                </a:lnTo>
                <a:lnTo>
                  <a:pt x="5664852" y="2189086"/>
                </a:lnTo>
                <a:lnTo>
                  <a:pt x="5667659" y="2191372"/>
                </a:lnTo>
                <a:lnTo>
                  <a:pt x="5671228" y="2191372"/>
                </a:lnTo>
                <a:lnTo>
                  <a:pt x="5671583" y="2191334"/>
                </a:lnTo>
                <a:lnTo>
                  <a:pt x="5675609" y="2190648"/>
                </a:lnTo>
                <a:lnTo>
                  <a:pt x="5678048" y="2187206"/>
                </a:lnTo>
                <a:lnTo>
                  <a:pt x="5676790" y="2179955"/>
                </a:lnTo>
                <a:lnTo>
                  <a:pt x="5673349" y="2177516"/>
                </a:lnTo>
                <a:close/>
              </a:path>
              <a:path w="9750425" h="4433570" extrusionOk="0">
                <a:moveTo>
                  <a:pt x="6414470" y="2173757"/>
                </a:moveTo>
                <a:lnTo>
                  <a:pt x="6408399" y="2177923"/>
                </a:lnTo>
                <a:lnTo>
                  <a:pt x="6407625" y="2182075"/>
                </a:lnTo>
                <a:lnTo>
                  <a:pt x="6409720" y="2185111"/>
                </a:lnTo>
                <a:lnTo>
                  <a:pt x="6411003" y="2186990"/>
                </a:lnTo>
                <a:lnTo>
                  <a:pt x="6413086" y="2187994"/>
                </a:lnTo>
                <a:lnTo>
                  <a:pt x="6416502" y="2187994"/>
                </a:lnTo>
                <a:lnTo>
                  <a:pt x="6417823" y="2187625"/>
                </a:lnTo>
                <a:lnTo>
                  <a:pt x="6422014" y="2184742"/>
                </a:lnTo>
                <a:lnTo>
                  <a:pt x="6422788" y="2180615"/>
                </a:lnTo>
                <a:lnTo>
                  <a:pt x="6418623" y="2174544"/>
                </a:lnTo>
                <a:lnTo>
                  <a:pt x="6414470" y="2173757"/>
                </a:lnTo>
                <a:close/>
              </a:path>
              <a:path w="9750425" h="4433570" extrusionOk="0">
                <a:moveTo>
                  <a:pt x="7250562" y="2133676"/>
                </a:moveTo>
                <a:lnTo>
                  <a:pt x="7246548" y="2134946"/>
                </a:lnTo>
                <a:lnTo>
                  <a:pt x="7243119" y="2141461"/>
                </a:lnTo>
                <a:lnTo>
                  <a:pt x="7244377" y="2145487"/>
                </a:lnTo>
                <a:lnTo>
                  <a:pt x="7248644" y="2147709"/>
                </a:lnTo>
                <a:lnTo>
                  <a:pt x="7249711" y="2147938"/>
                </a:lnTo>
                <a:lnTo>
                  <a:pt x="7253127" y="2147938"/>
                </a:lnTo>
                <a:lnTo>
                  <a:pt x="7255464" y="2146642"/>
                </a:lnTo>
                <a:lnTo>
                  <a:pt x="7256632" y="2144369"/>
                </a:lnTo>
                <a:lnTo>
                  <a:pt x="7258347" y="2141105"/>
                </a:lnTo>
                <a:lnTo>
                  <a:pt x="7257089" y="2137079"/>
                </a:lnTo>
                <a:lnTo>
                  <a:pt x="7250562" y="2133676"/>
                </a:lnTo>
                <a:close/>
              </a:path>
              <a:path w="9750425" h="4433570" extrusionOk="0">
                <a:moveTo>
                  <a:pt x="6377576" y="2125662"/>
                </a:moveTo>
                <a:lnTo>
                  <a:pt x="6371912" y="2130386"/>
                </a:lnTo>
                <a:lnTo>
                  <a:pt x="6371557" y="2134577"/>
                </a:lnTo>
                <a:lnTo>
                  <a:pt x="6375227" y="2138984"/>
                </a:lnTo>
                <a:lnTo>
                  <a:pt x="6377119" y="2139797"/>
                </a:lnTo>
                <a:lnTo>
                  <a:pt x="6380535" y="2139797"/>
                </a:lnTo>
                <a:lnTo>
                  <a:pt x="6382059" y="2139276"/>
                </a:lnTo>
                <a:lnTo>
                  <a:pt x="6383291" y="2138260"/>
                </a:lnTo>
                <a:lnTo>
                  <a:pt x="6386111" y="2135873"/>
                </a:lnTo>
                <a:lnTo>
                  <a:pt x="6386504" y="2131695"/>
                </a:lnTo>
                <a:lnTo>
                  <a:pt x="6381780" y="2126043"/>
                </a:lnTo>
                <a:lnTo>
                  <a:pt x="6377576" y="2125662"/>
                </a:lnTo>
                <a:close/>
              </a:path>
              <a:path w="9750425" h="4433570" extrusionOk="0">
                <a:moveTo>
                  <a:pt x="5659658" y="2118626"/>
                </a:moveTo>
                <a:lnTo>
                  <a:pt x="5652470" y="2120214"/>
                </a:lnTo>
                <a:lnTo>
                  <a:pt x="5650209" y="2123782"/>
                </a:lnTo>
                <a:lnTo>
                  <a:pt x="5650997" y="2127377"/>
                </a:lnTo>
                <a:lnTo>
                  <a:pt x="5651708" y="2130475"/>
                </a:lnTo>
                <a:lnTo>
                  <a:pt x="5654438" y="2132584"/>
                </a:lnTo>
                <a:lnTo>
                  <a:pt x="5657969" y="2132584"/>
                </a:lnTo>
                <a:lnTo>
                  <a:pt x="5658464" y="2132520"/>
                </a:lnTo>
                <a:lnTo>
                  <a:pt x="5662541" y="2131631"/>
                </a:lnTo>
                <a:lnTo>
                  <a:pt x="5664814" y="2128050"/>
                </a:lnTo>
                <a:lnTo>
                  <a:pt x="5663201" y="2120874"/>
                </a:lnTo>
                <a:lnTo>
                  <a:pt x="5659658" y="2118626"/>
                </a:lnTo>
                <a:close/>
              </a:path>
              <a:path w="9750425" h="4433570" extrusionOk="0">
                <a:moveTo>
                  <a:pt x="6337559" y="2080387"/>
                </a:moveTo>
                <a:lnTo>
                  <a:pt x="6332072" y="2085289"/>
                </a:lnTo>
                <a:lnTo>
                  <a:pt x="6331818" y="2089505"/>
                </a:lnTo>
                <a:lnTo>
                  <a:pt x="6335590" y="2093734"/>
                </a:lnTo>
                <a:lnTo>
                  <a:pt x="6337419" y="2094484"/>
                </a:lnTo>
                <a:lnTo>
                  <a:pt x="6340823" y="2094484"/>
                </a:lnTo>
                <a:lnTo>
                  <a:pt x="6342410" y="2093925"/>
                </a:lnTo>
                <a:lnTo>
                  <a:pt x="6343693" y="2092794"/>
                </a:lnTo>
                <a:lnTo>
                  <a:pt x="6346423" y="2090331"/>
                </a:lnTo>
                <a:lnTo>
                  <a:pt x="6346665" y="2086127"/>
                </a:lnTo>
                <a:lnTo>
                  <a:pt x="6341762" y="2080641"/>
                </a:lnTo>
                <a:lnTo>
                  <a:pt x="6337559" y="2080387"/>
                </a:lnTo>
                <a:close/>
              </a:path>
              <a:path w="9750425" h="4433570" extrusionOk="0">
                <a:moveTo>
                  <a:pt x="7272418" y="2078291"/>
                </a:moveTo>
                <a:lnTo>
                  <a:pt x="7268672" y="2080247"/>
                </a:lnTo>
                <a:lnTo>
                  <a:pt x="7266500" y="2087270"/>
                </a:lnTo>
                <a:lnTo>
                  <a:pt x="7268443" y="2091016"/>
                </a:lnTo>
                <a:lnTo>
                  <a:pt x="7272609" y="2092325"/>
                </a:lnTo>
                <a:lnTo>
                  <a:pt x="7273295" y="2092413"/>
                </a:lnTo>
                <a:lnTo>
                  <a:pt x="7276774" y="2092413"/>
                </a:lnTo>
                <a:lnTo>
                  <a:pt x="7279416" y="2090585"/>
                </a:lnTo>
                <a:lnTo>
                  <a:pt x="7281397" y="2084235"/>
                </a:lnTo>
                <a:lnTo>
                  <a:pt x="7279454" y="2080501"/>
                </a:lnTo>
                <a:lnTo>
                  <a:pt x="7272418" y="2078291"/>
                </a:lnTo>
                <a:close/>
              </a:path>
              <a:path w="9750425" h="4433570" extrusionOk="0">
                <a:moveTo>
                  <a:pt x="5653410" y="2059559"/>
                </a:moveTo>
                <a:lnTo>
                  <a:pt x="5646056" y="2059609"/>
                </a:lnTo>
                <a:lnTo>
                  <a:pt x="5643148" y="2062530"/>
                </a:lnTo>
                <a:lnTo>
                  <a:pt x="5643110" y="2069960"/>
                </a:lnTo>
                <a:lnTo>
                  <a:pt x="5646107" y="2072906"/>
                </a:lnTo>
                <a:lnTo>
                  <a:pt x="5653473" y="2072881"/>
                </a:lnTo>
                <a:lnTo>
                  <a:pt x="5656357" y="2069960"/>
                </a:lnTo>
                <a:lnTo>
                  <a:pt x="5656407" y="2062530"/>
                </a:lnTo>
                <a:lnTo>
                  <a:pt x="5653410" y="2059559"/>
                </a:lnTo>
                <a:close/>
              </a:path>
              <a:path w="9750425" h="4433570" extrusionOk="0">
                <a:moveTo>
                  <a:pt x="6292042" y="2043391"/>
                </a:moveTo>
                <a:lnTo>
                  <a:pt x="6287991" y="2044484"/>
                </a:lnTo>
                <a:lnTo>
                  <a:pt x="6284269" y="2050834"/>
                </a:lnTo>
                <a:lnTo>
                  <a:pt x="6285349" y="2054923"/>
                </a:lnTo>
                <a:lnTo>
                  <a:pt x="6289591" y="2057387"/>
                </a:lnTo>
                <a:lnTo>
                  <a:pt x="6290746" y="2057679"/>
                </a:lnTo>
                <a:lnTo>
                  <a:pt x="6294163" y="2057679"/>
                </a:lnTo>
                <a:lnTo>
                  <a:pt x="6296411" y="2056485"/>
                </a:lnTo>
                <a:lnTo>
                  <a:pt x="6299497" y="2051177"/>
                </a:lnTo>
                <a:lnTo>
                  <a:pt x="6298417" y="2047113"/>
                </a:lnTo>
                <a:lnTo>
                  <a:pt x="6292042" y="2043391"/>
                </a:lnTo>
                <a:close/>
              </a:path>
              <a:path w="9750425" h="4433570" extrusionOk="0">
                <a:moveTo>
                  <a:pt x="7288611" y="2020392"/>
                </a:moveTo>
                <a:lnTo>
                  <a:pt x="7284966" y="2022525"/>
                </a:lnTo>
                <a:lnTo>
                  <a:pt x="7283112" y="2029650"/>
                </a:lnTo>
                <a:lnTo>
                  <a:pt x="7285245" y="2033282"/>
                </a:lnTo>
                <a:lnTo>
                  <a:pt x="7289373" y="2034374"/>
                </a:lnTo>
                <a:lnTo>
                  <a:pt x="7289932" y="2034438"/>
                </a:lnTo>
                <a:lnTo>
                  <a:pt x="7293462" y="2034438"/>
                </a:lnTo>
                <a:lnTo>
                  <a:pt x="7296155" y="2032444"/>
                </a:lnTo>
                <a:lnTo>
                  <a:pt x="7297869" y="2025878"/>
                </a:lnTo>
                <a:lnTo>
                  <a:pt x="7295723" y="2022246"/>
                </a:lnTo>
                <a:lnTo>
                  <a:pt x="7288611" y="2020392"/>
                </a:lnTo>
                <a:close/>
              </a:path>
              <a:path w="9750425" h="4433570" extrusionOk="0">
                <a:moveTo>
                  <a:pt x="6238054" y="2015464"/>
                </a:moveTo>
                <a:lnTo>
                  <a:pt x="6234079" y="2016861"/>
                </a:lnTo>
                <a:lnTo>
                  <a:pt x="6230866" y="2023465"/>
                </a:lnTo>
                <a:lnTo>
                  <a:pt x="6232238" y="2027466"/>
                </a:lnTo>
                <a:lnTo>
                  <a:pt x="6236492" y="2029510"/>
                </a:lnTo>
                <a:lnTo>
                  <a:pt x="6237470" y="2029726"/>
                </a:lnTo>
                <a:lnTo>
                  <a:pt x="6240912" y="2029726"/>
                </a:lnTo>
                <a:lnTo>
                  <a:pt x="6243287" y="2028342"/>
                </a:lnTo>
                <a:lnTo>
                  <a:pt x="6246055" y="2022678"/>
                </a:lnTo>
                <a:lnTo>
                  <a:pt x="6244684" y="2018677"/>
                </a:lnTo>
                <a:lnTo>
                  <a:pt x="6238054" y="2015464"/>
                </a:lnTo>
                <a:close/>
              </a:path>
              <a:path w="9750425" h="4433570" extrusionOk="0">
                <a:moveTo>
                  <a:pt x="5658934" y="1999665"/>
                </a:moveTo>
                <a:lnTo>
                  <a:pt x="5655099" y="2001393"/>
                </a:lnTo>
                <a:lnTo>
                  <a:pt x="5652508" y="2008301"/>
                </a:lnTo>
                <a:lnTo>
                  <a:pt x="5654248" y="2012137"/>
                </a:lnTo>
                <a:lnTo>
                  <a:pt x="5658464" y="2013712"/>
                </a:lnTo>
                <a:lnTo>
                  <a:pt x="5659252" y="2013864"/>
                </a:lnTo>
                <a:lnTo>
                  <a:pt x="5662731" y="2013864"/>
                </a:lnTo>
                <a:lnTo>
                  <a:pt x="5665259" y="2012200"/>
                </a:lnTo>
                <a:lnTo>
                  <a:pt x="5667570" y="2006079"/>
                </a:lnTo>
                <a:lnTo>
                  <a:pt x="5665818" y="2002256"/>
                </a:lnTo>
                <a:lnTo>
                  <a:pt x="5658934" y="1999665"/>
                </a:lnTo>
                <a:close/>
              </a:path>
              <a:path w="9750425" h="4433570" extrusionOk="0">
                <a:moveTo>
                  <a:pt x="6183266" y="1989886"/>
                </a:moveTo>
                <a:lnTo>
                  <a:pt x="6179317" y="1991372"/>
                </a:lnTo>
                <a:lnTo>
                  <a:pt x="6176256" y="1998065"/>
                </a:lnTo>
                <a:lnTo>
                  <a:pt x="6177729" y="2002015"/>
                </a:lnTo>
                <a:lnTo>
                  <a:pt x="6181958" y="2003958"/>
                </a:lnTo>
                <a:lnTo>
                  <a:pt x="6182898" y="2004148"/>
                </a:lnTo>
                <a:lnTo>
                  <a:pt x="6186365" y="2004148"/>
                </a:lnTo>
                <a:lnTo>
                  <a:pt x="6188778" y="2002701"/>
                </a:lnTo>
                <a:lnTo>
                  <a:pt x="6191432" y="1996909"/>
                </a:lnTo>
                <a:lnTo>
                  <a:pt x="6189959" y="1992972"/>
                </a:lnTo>
                <a:lnTo>
                  <a:pt x="6183266" y="1989886"/>
                </a:lnTo>
                <a:close/>
              </a:path>
              <a:path w="9750425" h="4433570" extrusionOk="0">
                <a:moveTo>
                  <a:pt x="6128377" y="1964893"/>
                </a:moveTo>
                <a:lnTo>
                  <a:pt x="6124440" y="1966366"/>
                </a:lnTo>
                <a:lnTo>
                  <a:pt x="6121379" y="1973059"/>
                </a:lnTo>
                <a:lnTo>
                  <a:pt x="6122852" y="1977021"/>
                </a:lnTo>
                <a:lnTo>
                  <a:pt x="6127094" y="1978964"/>
                </a:lnTo>
                <a:lnTo>
                  <a:pt x="6128034" y="1979155"/>
                </a:lnTo>
                <a:lnTo>
                  <a:pt x="6131501" y="1979155"/>
                </a:lnTo>
                <a:lnTo>
                  <a:pt x="6133914" y="1977707"/>
                </a:lnTo>
                <a:lnTo>
                  <a:pt x="6136568" y="1971903"/>
                </a:lnTo>
                <a:lnTo>
                  <a:pt x="6135083" y="1967953"/>
                </a:lnTo>
                <a:lnTo>
                  <a:pt x="6128377" y="1964893"/>
                </a:lnTo>
                <a:close/>
              </a:path>
              <a:path w="9750425" h="4433570" extrusionOk="0">
                <a:moveTo>
                  <a:pt x="7302416" y="1961832"/>
                </a:moveTo>
                <a:lnTo>
                  <a:pt x="7298872" y="1964105"/>
                </a:lnTo>
                <a:lnTo>
                  <a:pt x="7297260" y="1971294"/>
                </a:lnTo>
                <a:lnTo>
                  <a:pt x="7299558" y="1974837"/>
                </a:lnTo>
                <a:lnTo>
                  <a:pt x="7303610" y="1975739"/>
                </a:lnTo>
                <a:lnTo>
                  <a:pt x="7304105" y="1975802"/>
                </a:lnTo>
                <a:lnTo>
                  <a:pt x="7307635" y="1975802"/>
                </a:lnTo>
                <a:lnTo>
                  <a:pt x="7310391" y="1973681"/>
                </a:lnTo>
                <a:lnTo>
                  <a:pt x="7311877" y="1966963"/>
                </a:lnTo>
                <a:lnTo>
                  <a:pt x="7309604" y="1963420"/>
                </a:lnTo>
                <a:lnTo>
                  <a:pt x="7302416" y="1961832"/>
                </a:lnTo>
                <a:close/>
              </a:path>
              <a:path w="9750425" h="4433570" extrusionOk="0">
                <a:moveTo>
                  <a:pt x="5688449" y="1946351"/>
                </a:moveTo>
                <a:lnTo>
                  <a:pt x="5684360" y="1947405"/>
                </a:lnTo>
                <a:lnTo>
                  <a:pt x="5680588" y="1953729"/>
                </a:lnTo>
                <a:lnTo>
                  <a:pt x="5681642" y="1957819"/>
                </a:lnTo>
                <a:lnTo>
                  <a:pt x="5685871" y="1960321"/>
                </a:lnTo>
                <a:lnTo>
                  <a:pt x="5687052" y="1960613"/>
                </a:lnTo>
                <a:lnTo>
                  <a:pt x="5688208" y="1960638"/>
                </a:lnTo>
                <a:lnTo>
                  <a:pt x="5690468" y="1960638"/>
                </a:lnTo>
                <a:lnTo>
                  <a:pt x="5692691" y="1959457"/>
                </a:lnTo>
                <a:lnTo>
                  <a:pt x="5695815" y="1954199"/>
                </a:lnTo>
                <a:lnTo>
                  <a:pt x="5694774" y="1950123"/>
                </a:lnTo>
                <a:lnTo>
                  <a:pt x="5688449" y="1946351"/>
                </a:lnTo>
                <a:close/>
              </a:path>
              <a:path w="9750425" h="4433570" extrusionOk="0">
                <a:moveTo>
                  <a:pt x="6076650" y="1936711"/>
                </a:moveTo>
                <a:lnTo>
                  <a:pt x="6072484" y="1937435"/>
                </a:lnTo>
                <a:lnTo>
                  <a:pt x="6070363" y="1940433"/>
                </a:lnTo>
                <a:lnTo>
                  <a:pt x="6068268" y="1943442"/>
                </a:lnTo>
                <a:lnTo>
                  <a:pt x="6068966" y="1947595"/>
                </a:lnTo>
                <a:lnTo>
                  <a:pt x="6073157" y="1950542"/>
                </a:lnTo>
                <a:lnTo>
                  <a:pt x="6074491" y="1950935"/>
                </a:lnTo>
                <a:lnTo>
                  <a:pt x="6077907" y="1950935"/>
                </a:lnTo>
                <a:lnTo>
                  <a:pt x="6079965" y="1949945"/>
                </a:lnTo>
                <a:lnTo>
                  <a:pt x="6083381" y="1945093"/>
                </a:lnTo>
                <a:lnTo>
                  <a:pt x="6082657" y="1940941"/>
                </a:lnTo>
                <a:lnTo>
                  <a:pt x="6076650" y="1936711"/>
                </a:lnTo>
                <a:close/>
              </a:path>
              <a:path w="9750425" h="4433570" extrusionOk="0">
                <a:moveTo>
                  <a:pt x="7314201" y="1902815"/>
                </a:moveTo>
                <a:lnTo>
                  <a:pt x="7310722" y="1905215"/>
                </a:lnTo>
                <a:lnTo>
                  <a:pt x="7309375" y="1912442"/>
                </a:lnTo>
                <a:lnTo>
                  <a:pt x="7311763" y="1915909"/>
                </a:lnTo>
                <a:lnTo>
                  <a:pt x="7315789" y="1916671"/>
                </a:lnTo>
                <a:lnTo>
                  <a:pt x="7316195" y="1916696"/>
                </a:lnTo>
                <a:lnTo>
                  <a:pt x="7319739" y="1916696"/>
                </a:lnTo>
                <a:lnTo>
                  <a:pt x="7322545" y="1914474"/>
                </a:lnTo>
                <a:lnTo>
                  <a:pt x="7323828" y="1907654"/>
                </a:lnTo>
                <a:lnTo>
                  <a:pt x="7321428" y="1904161"/>
                </a:lnTo>
                <a:lnTo>
                  <a:pt x="7314201" y="1902815"/>
                </a:lnTo>
                <a:close/>
              </a:path>
              <a:path w="9750425" h="4433570" extrusionOk="0">
                <a:moveTo>
                  <a:pt x="6029558" y="1896465"/>
                </a:moveTo>
                <a:lnTo>
                  <a:pt x="6024059" y="1901342"/>
                </a:lnTo>
                <a:lnTo>
                  <a:pt x="6023805" y="1905558"/>
                </a:lnTo>
                <a:lnTo>
                  <a:pt x="6027564" y="1909787"/>
                </a:lnTo>
                <a:lnTo>
                  <a:pt x="6029380" y="1910562"/>
                </a:lnTo>
                <a:lnTo>
                  <a:pt x="6032809" y="1910562"/>
                </a:lnTo>
                <a:lnTo>
                  <a:pt x="6034397" y="1910003"/>
                </a:lnTo>
                <a:lnTo>
                  <a:pt x="6038410" y="1906435"/>
                </a:lnTo>
                <a:lnTo>
                  <a:pt x="6038664" y="1902218"/>
                </a:lnTo>
                <a:lnTo>
                  <a:pt x="6033775" y="1896719"/>
                </a:lnTo>
                <a:lnTo>
                  <a:pt x="6029558" y="1896465"/>
                </a:lnTo>
                <a:close/>
              </a:path>
              <a:path w="9750425" h="4433570" extrusionOk="0">
                <a:moveTo>
                  <a:pt x="5719577" y="1894687"/>
                </a:moveTo>
                <a:lnTo>
                  <a:pt x="5715487" y="1895690"/>
                </a:lnTo>
                <a:lnTo>
                  <a:pt x="5711690" y="1901977"/>
                </a:lnTo>
                <a:lnTo>
                  <a:pt x="5712693" y="1906092"/>
                </a:lnTo>
                <a:lnTo>
                  <a:pt x="5716897" y="1908632"/>
                </a:lnTo>
                <a:lnTo>
                  <a:pt x="5718103" y="1908949"/>
                </a:lnTo>
                <a:lnTo>
                  <a:pt x="5721520" y="1908949"/>
                </a:lnTo>
                <a:lnTo>
                  <a:pt x="5723730" y="1907819"/>
                </a:lnTo>
                <a:lnTo>
                  <a:pt x="5726892" y="1902599"/>
                </a:lnTo>
                <a:lnTo>
                  <a:pt x="5725889" y="1898497"/>
                </a:lnTo>
                <a:lnTo>
                  <a:pt x="5719577" y="1894687"/>
                </a:lnTo>
                <a:close/>
              </a:path>
              <a:path w="9750425" h="4433570" extrusionOk="0">
                <a:moveTo>
                  <a:pt x="5994684" y="1848027"/>
                </a:moveTo>
                <a:lnTo>
                  <a:pt x="5988499" y="1852002"/>
                </a:lnTo>
                <a:lnTo>
                  <a:pt x="5987597" y="1856130"/>
                </a:lnTo>
                <a:lnTo>
                  <a:pt x="5990861" y="1861210"/>
                </a:lnTo>
                <a:lnTo>
                  <a:pt x="5993008" y="1862289"/>
                </a:lnTo>
                <a:lnTo>
                  <a:pt x="5996437" y="1862289"/>
                </a:lnTo>
                <a:lnTo>
                  <a:pt x="5997669" y="1861959"/>
                </a:lnTo>
                <a:lnTo>
                  <a:pt x="6001888" y="1859241"/>
                </a:lnTo>
                <a:lnTo>
                  <a:pt x="6002787" y="1855139"/>
                </a:lnTo>
                <a:lnTo>
                  <a:pt x="5998812" y="1848929"/>
                </a:lnTo>
                <a:lnTo>
                  <a:pt x="5994684" y="1848027"/>
                </a:lnTo>
                <a:close/>
              </a:path>
              <a:path w="9750425" h="4433570" extrusionOk="0">
                <a:moveTo>
                  <a:pt x="7324107" y="1843455"/>
                </a:moveTo>
                <a:lnTo>
                  <a:pt x="7320704" y="1845932"/>
                </a:lnTo>
                <a:lnTo>
                  <a:pt x="7319586" y="1853209"/>
                </a:lnTo>
                <a:lnTo>
                  <a:pt x="7322075" y="1856625"/>
                </a:lnTo>
                <a:lnTo>
                  <a:pt x="7325708" y="1857184"/>
                </a:lnTo>
                <a:lnTo>
                  <a:pt x="7326393" y="1857273"/>
                </a:lnTo>
                <a:lnTo>
                  <a:pt x="7329962" y="1857273"/>
                </a:lnTo>
                <a:lnTo>
                  <a:pt x="7332807" y="1854911"/>
                </a:lnTo>
                <a:lnTo>
                  <a:pt x="7333874" y="1847989"/>
                </a:lnTo>
                <a:lnTo>
                  <a:pt x="7331372" y="1844573"/>
                </a:lnTo>
                <a:lnTo>
                  <a:pt x="7324107" y="1843455"/>
                </a:lnTo>
                <a:close/>
              </a:path>
              <a:path w="9750425" h="4433570" extrusionOk="0">
                <a:moveTo>
                  <a:pt x="5747821" y="1841728"/>
                </a:moveTo>
                <a:lnTo>
                  <a:pt x="5743846" y="1843087"/>
                </a:lnTo>
                <a:lnTo>
                  <a:pt x="5742195" y="1846389"/>
                </a:lnTo>
                <a:lnTo>
                  <a:pt x="5740582" y="1849678"/>
                </a:lnTo>
                <a:lnTo>
                  <a:pt x="5741916" y="1853679"/>
                </a:lnTo>
                <a:lnTo>
                  <a:pt x="5746158" y="1855774"/>
                </a:lnTo>
                <a:lnTo>
                  <a:pt x="5747186" y="1856003"/>
                </a:lnTo>
                <a:lnTo>
                  <a:pt x="5750628" y="1856003"/>
                </a:lnTo>
                <a:lnTo>
                  <a:pt x="5752978" y="1854631"/>
                </a:lnTo>
                <a:lnTo>
                  <a:pt x="5755784" y="1848993"/>
                </a:lnTo>
                <a:lnTo>
                  <a:pt x="5754438" y="1844992"/>
                </a:lnTo>
                <a:lnTo>
                  <a:pt x="5747821" y="1841728"/>
                </a:lnTo>
                <a:close/>
              </a:path>
              <a:path w="9750425" h="4433570" extrusionOk="0">
                <a:moveTo>
                  <a:pt x="9680770" y="1821014"/>
                </a:moveTo>
                <a:lnTo>
                  <a:pt x="9677341" y="1823504"/>
                </a:lnTo>
                <a:lnTo>
                  <a:pt x="9676795" y="1827136"/>
                </a:lnTo>
                <a:lnTo>
                  <a:pt x="9676211" y="1830781"/>
                </a:lnTo>
                <a:lnTo>
                  <a:pt x="9678700" y="1834172"/>
                </a:lnTo>
                <a:lnTo>
                  <a:pt x="9682332" y="1834756"/>
                </a:lnTo>
                <a:lnTo>
                  <a:pt x="9683031" y="1834832"/>
                </a:lnTo>
                <a:lnTo>
                  <a:pt x="9686599" y="1834832"/>
                </a:lnTo>
                <a:lnTo>
                  <a:pt x="9689432" y="1832483"/>
                </a:lnTo>
                <a:lnTo>
                  <a:pt x="9690524" y="1825574"/>
                </a:lnTo>
                <a:lnTo>
                  <a:pt x="9688035" y="1822157"/>
                </a:lnTo>
                <a:lnTo>
                  <a:pt x="9680770" y="1821014"/>
                </a:lnTo>
                <a:close/>
              </a:path>
              <a:path w="9750425" h="4433570" extrusionOk="0">
                <a:moveTo>
                  <a:pt x="9746480" y="1819935"/>
                </a:moveTo>
                <a:lnTo>
                  <a:pt x="9742810" y="1820227"/>
                </a:lnTo>
                <a:lnTo>
                  <a:pt x="9739152" y="1820557"/>
                </a:lnTo>
                <a:lnTo>
                  <a:pt x="9736434" y="1823783"/>
                </a:lnTo>
                <a:lnTo>
                  <a:pt x="9737057" y="1830920"/>
                </a:lnTo>
                <a:lnTo>
                  <a:pt x="9739965" y="1833537"/>
                </a:lnTo>
                <a:lnTo>
                  <a:pt x="9743762" y="1833537"/>
                </a:lnTo>
                <a:lnTo>
                  <a:pt x="9747610" y="1833194"/>
                </a:lnTo>
                <a:lnTo>
                  <a:pt x="9750328" y="1829968"/>
                </a:lnTo>
                <a:lnTo>
                  <a:pt x="9749706" y="1822627"/>
                </a:lnTo>
                <a:lnTo>
                  <a:pt x="9746480" y="1819935"/>
                </a:lnTo>
                <a:close/>
              </a:path>
              <a:path w="9750425" h="4433570" extrusionOk="0">
                <a:moveTo>
                  <a:pt x="9566623" y="1814626"/>
                </a:moveTo>
                <a:lnTo>
                  <a:pt x="9559422" y="1816100"/>
                </a:lnTo>
                <a:lnTo>
                  <a:pt x="9557085" y="1819630"/>
                </a:lnTo>
                <a:lnTo>
                  <a:pt x="9558469" y="1826387"/>
                </a:lnTo>
                <a:lnTo>
                  <a:pt x="9561250" y="1828571"/>
                </a:lnTo>
                <a:lnTo>
                  <a:pt x="9564781" y="1828571"/>
                </a:lnTo>
                <a:lnTo>
                  <a:pt x="9565226" y="1828507"/>
                </a:lnTo>
                <a:lnTo>
                  <a:pt x="9569290" y="1827669"/>
                </a:lnTo>
                <a:lnTo>
                  <a:pt x="9571601" y="1824164"/>
                </a:lnTo>
                <a:lnTo>
                  <a:pt x="9570877" y="1820557"/>
                </a:lnTo>
                <a:lnTo>
                  <a:pt x="9570128" y="1816963"/>
                </a:lnTo>
                <a:lnTo>
                  <a:pt x="9566623" y="1814626"/>
                </a:lnTo>
                <a:close/>
              </a:path>
              <a:path w="9750425" h="4433570" extrusionOk="0">
                <a:moveTo>
                  <a:pt x="9449313" y="1814626"/>
                </a:moveTo>
                <a:lnTo>
                  <a:pt x="9445630" y="1814804"/>
                </a:lnTo>
                <a:lnTo>
                  <a:pt x="9441972" y="1814944"/>
                </a:lnTo>
                <a:lnTo>
                  <a:pt x="9439115" y="1818055"/>
                </a:lnTo>
                <a:lnTo>
                  <a:pt x="9439432" y="1825294"/>
                </a:lnTo>
                <a:lnTo>
                  <a:pt x="9442366" y="1828101"/>
                </a:lnTo>
                <a:lnTo>
                  <a:pt x="9446201" y="1828101"/>
                </a:lnTo>
                <a:lnTo>
                  <a:pt x="9449884" y="1827949"/>
                </a:lnTo>
                <a:lnTo>
                  <a:pt x="9452729" y="1824824"/>
                </a:lnTo>
                <a:lnTo>
                  <a:pt x="9452424" y="1817497"/>
                </a:lnTo>
                <a:lnTo>
                  <a:pt x="9449313" y="1814626"/>
                </a:lnTo>
                <a:close/>
              </a:path>
              <a:path w="9750425" h="4433570" extrusionOk="0">
                <a:moveTo>
                  <a:pt x="9504139" y="1813331"/>
                </a:moveTo>
                <a:lnTo>
                  <a:pt x="9500303" y="1815058"/>
                </a:lnTo>
                <a:lnTo>
                  <a:pt x="9497725" y="1821967"/>
                </a:lnTo>
                <a:lnTo>
                  <a:pt x="9499478" y="1825790"/>
                </a:lnTo>
                <a:lnTo>
                  <a:pt x="9502945" y="1827072"/>
                </a:lnTo>
                <a:lnTo>
                  <a:pt x="9503694" y="1827377"/>
                </a:lnTo>
                <a:lnTo>
                  <a:pt x="9504481" y="1827504"/>
                </a:lnTo>
                <a:lnTo>
                  <a:pt x="9507961" y="1827504"/>
                </a:lnTo>
                <a:lnTo>
                  <a:pt x="9510514" y="1825853"/>
                </a:lnTo>
                <a:lnTo>
                  <a:pt x="9511492" y="1823161"/>
                </a:lnTo>
                <a:lnTo>
                  <a:pt x="9512775" y="1819719"/>
                </a:lnTo>
                <a:lnTo>
                  <a:pt x="9511022" y="1815896"/>
                </a:lnTo>
                <a:lnTo>
                  <a:pt x="9504139" y="1813331"/>
                </a:lnTo>
                <a:close/>
              </a:path>
              <a:path w="9750425" h="4433570" extrusionOk="0">
                <a:moveTo>
                  <a:pt x="9621233" y="1810156"/>
                </a:moveTo>
                <a:lnTo>
                  <a:pt x="9617918" y="1812772"/>
                </a:lnTo>
                <a:lnTo>
                  <a:pt x="9617016" y="1820062"/>
                </a:lnTo>
                <a:lnTo>
                  <a:pt x="9619632" y="1823402"/>
                </a:lnTo>
                <a:lnTo>
                  <a:pt x="9623544" y="1823872"/>
                </a:lnTo>
                <a:lnTo>
                  <a:pt x="9627417" y="1823885"/>
                </a:lnTo>
                <a:lnTo>
                  <a:pt x="9630288" y="1821408"/>
                </a:lnTo>
                <a:lnTo>
                  <a:pt x="9631139" y="1814372"/>
                </a:lnTo>
                <a:lnTo>
                  <a:pt x="9628548" y="1811058"/>
                </a:lnTo>
                <a:lnTo>
                  <a:pt x="9621233" y="1810156"/>
                </a:lnTo>
                <a:close/>
              </a:path>
              <a:path w="9750425" h="4433570" extrusionOk="0">
                <a:moveTo>
                  <a:pt x="9384187" y="1808086"/>
                </a:moveTo>
                <a:lnTo>
                  <a:pt x="9380580" y="1810283"/>
                </a:lnTo>
                <a:lnTo>
                  <a:pt x="9379729" y="1813864"/>
                </a:lnTo>
                <a:lnTo>
                  <a:pt x="9378853" y="1817433"/>
                </a:lnTo>
                <a:lnTo>
                  <a:pt x="9381025" y="1821014"/>
                </a:lnTo>
                <a:lnTo>
                  <a:pt x="9385140" y="1822056"/>
                </a:lnTo>
                <a:lnTo>
                  <a:pt x="9385673" y="1822107"/>
                </a:lnTo>
                <a:lnTo>
                  <a:pt x="9389178" y="1822107"/>
                </a:lnTo>
                <a:lnTo>
                  <a:pt x="9391909" y="1820062"/>
                </a:lnTo>
                <a:lnTo>
                  <a:pt x="9393547" y="1813458"/>
                </a:lnTo>
                <a:lnTo>
                  <a:pt x="9391363" y="1809838"/>
                </a:lnTo>
                <a:lnTo>
                  <a:pt x="9384187" y="1808086"/>
                </a:lnTo>
                <a:close/>
              </a:path>
              <a:path w="9750425" h="4433570" extrusionOk="0">
                <a:moveTo>
                  <a:pt x="5962172" y="1796986"/>
                </a:moveTo>
                <a:lnTo>
                  <a:pt x="5956381" y="1801545"/>
                </a:lnTo>
                <a:lnTo>
                  <a:pt x="5955886" y="1805736"/>
                </a:lnTo>
                <a:lnTo>
                  <a:pt x="5959480" y="1810283"/>
                </a:lnTo>
                <a:lnTo>
                  <a:pt x="5961423" y="1811172"/>
                </a:lnTo>
                <a:lnTo>
                  <a:pt x="5964852" y="1811172"/>
                </a:lnTo>
                <a:lnTo>
                  <a:pt x="5966300" y="1810702"/>
                </a:lnTo>
                <a:lnTo>
                  <a:pt x="5970414" y="1807464"/>
                </a:lnTo>
                <a:lnTo>
                  <a:pt x="5970922" y="1803273"/>
                </a:lnTo>
                <a:lnTo>
                  <a:pt x="5968636" y="1800390"/>
                </a:lnTo>
                <a:lnTo>
                  <a:pt x="5966363" y="1797481"/>
                </a:lnTo>
                <a:lnTo>
                  <a:pt x="5962172" y="1796986"/>
                </a:lnTo>
                <a:close/>
              </a:path>
              <a:path w="9750425" h="4433570" extrusionOk="0">
                <a:moveTo>
                  <a:pt x="5772574" y="1786940"/>
                </a:moveTo>
                <a:lnTo>
                  <a:pt x="5768649" y="1788502"/>
                </a:lnTo>
                <a:lnTo>
                  <a:pt x="5765767" y="1795272"/>
                </a:lnTo>
                <a:lnTo>
                  <a:pt x="5767341" y="1799196"/>
                </a:lnTo>
                <a:lnTo>
                  <a:pt x="5771583" y="1800987"/>
                </a:lnTo>
                <a:lnTo>
                  <a:pt x="5772459" y="1801164"/>
                </a:lnTo>
                <a:lnTo>
                  <a:pt x="5775927" y="1801164"/>
                </a:lnTo>
                <a:lnTo>
                  <a:pt x="5778378" y="1799640"/>
                </a:lnTo>
                <a:lnTo>
                  <a:pt x="5780905" y="1793722"/>
                </a:lnTo>
                <a:lnTo>
                  <a:pt x="5779330" y="1789798"/>
                </a:lnTo>
                <a:lnTo>
                  <a:pt x="5772574" y="1786940"/>
                </a:lnTo>
                <a:close/>
              </a:path>
              <a:path w="9750425" h="4433570" extrusionOk="0">
                <a:moveTo>
                  <a:pt x="9329818" y="1786420"/>
                </a:moveTo>
                <a:lnTo>
                  <a:pt x="9325792" y="1787702"/>
                </a:lnTo>
                <a:lnTo>
                  <a:pt x="9322414" y="1794256"/>
                </a:lnTo>
                <a:lnTo>
                  <a:pt x="9323697" y="1798269"/>
                </a:lnTo>
                <a:lnTo>
                  <a:pt x="9326974" y="1799932"/>
                </a:lnTo>
                <a:lnTo>
                  <a:pt x="9327951" y="1800453"/>
                </a:lnTo>
                <a:lnTo>
                  <a:pt x="9328980" y="1800682"/>
                </a:lnTo>
                <a:lnTo>
                  <a:pt x="9332422" y="1800682"/>
                </a:lnTo>
                <a:lnTo>
                  <a:pt x="9334759" y="1799386"/>
                </a:lnTo>
                <a:lnTo>
                  <a:pt x="9335927" y="1797075"/>
                </a:lnTo>
                <a:lnTo>
                  <a:pt x="9337616" y="1793824"/>
                </a:lnTo>
                <a:lnTo>
                  <a:pt x="9336333" y="1789798"/>
                </a:lnTo>
                <a:lnTo>
                  <a:pt x="9329818" y="1786420"/>
                </a:lnTo>
                <a:close/>
              </a:path>
              <a:path w="9750425" h="4433570" extrusionOk="0">
                <a:moveTo>
                  <a:pt x="7332172" y="1783791"/>
                </a:moveTo>
                <a:lnTo>
                  <a:pt x="7328857" y="1786407"/>
                </a:lnTo>
                <a:lnTo>
                  <a:pt x="7327955" y="1793697"/>
                </a:lnTo>
                <a:lnTo>
                  <a:pt x="7330534" y="1797024"/>
                </a:lnTo>
                <a:lnTo>
                  <a:pt x="7334191" y="1797481"/>
                </a:lnTo>
                <a:lnTo>
                  <a:pt x="7334750" y="1797519"/>
                </a:lnTo>
                <a:lnTo>
                  <a:pt x="7338319" y="1797519"/>
                </a:lnTo>
                <a:lnTo>
                  <a:pt x="7341214" y="1795043"/>
                </a:lnTo>
                <a:lnTo>
                  <a:pt x="7342065" y="1788033"/>
                </a:lnTo>
                <a:lnTo>
                  <a:pt x="7339474" y="1784692"/>
                </a:lnTo>
                <a:lnTo>
                  <a:pt x="7332172" y="1783791"/>
                </a:lnTo>
                <a:close/>
              </a:path>
              <a:path w="9750425" h="4433570" extrusionOk="0">
                <a:moveTo>
                  <a:pt x="9280199" y="1754238"/>
                </a:moveTo>
                <a:lnTo>
                  <a:pt x="9276034" y="1754860"/>
                </a:lnTo>
                <a:lnTo>
                  <a:pt x="9271627" y="1760740"/>
                </a:lnTo>
                <a:lnTo>
                  <a:pt x="9272237" y="1764919"/>
                </a:lnTo>
                <a:lnTo>
                  <a:pt x="9276377" y="1768017"/>
                </a:lnTo>
                <a:lnTo>
                  <a:pt x="9277774" y="1768462"/>
                </a:lnTo>
                <a:lnTo>
                  <a:pt x="9281190" y="1768462"/>
                </a:lnTo>
                <a:lnTo>
                  <a:pt x="9283197" y="1767522"/>
                </a:lnTo>
                <a:lnTo>
                  <a:pt x="9286702" y="1762836"/>
                </a:lnTo>
                <a:lnTo>
                  <a:pt x="9286105" y="1758645"/>
                </a:lnTo>
                <a:lnTo>
                  <a:pt x="9280199" y="1754238"/>
                </a:lnTo>
                <a:close/>
              </a:path>
              <a:path w="9750425" h="4433570" extrusionOk="0">
                <a:moveTo>
                  <a:pt x="5922231" y="1751787"/>
                </a:moveTo>
                <a:lnTo>
                  <a:pt x="5916541" y="1756448"/>
                </a:lnTo>
                <a:lnTo>
                  <a:pt x="5916122" y="1760639"/>
                </a:lnTo>
                <a:lnTo>
                  <a:pt x="5919754" y="1765109"/>
                </a:lnTo>
                <a:lnTo>
                  <a:pt x="5921672" y="1765935"/>
                </a:lnTo>
                <a:lnTo>
                  <a:pt x="5925075" y="1765935"/>
                </a:lnTo>
                <a:lnTo>
                  <a:pt x="5926574" y="1765452"/>
                </a:lnTo>
                <a:lnTo>
                  <a:pt x="5930663" y="1762112"/>
                </a:lnTo>
                <a:lnTo>
                  <a:pt x="5931082" y="1757921"/>
                </a:lnTo>
                <a:lnTo>
                  <a:pt x="5928758" y="1755051"/>
                </a:lnTo>
                <a:lnTo>
                  <a:pt x="5926422" y="1752206"/>
                </a:lnTo>
                <a:lnTo>
                  <a:pt x="5922231" y="1751787"/>
                </a:lnTo>
                <a:close/>
              </a:path>
              <a:path w="9750425" h="4433570" extrusionOk="0">
                <a:moveTo>
                  <a:pt x="5794253" y="1730844"/>
                </a:moveTo>
                <a:lnTo>
                  <a:pt x="5790443" y="1732648"/>
                </a:lnTo>
                <a:lnTo>
                  <a:pt x="5787941" y="1739544"/>
                </a:lnTo>
                <a:lnTo>
                  <a:pt x="5789731" y="1743379"/>
                </a:lnTo>
                <a:lnTo>
                  <a:pt x="5793948" y="1744891"/>
                </a:lnTo>
                <a:lnTo>
                  <a:pt x="5794697" y="1745030"/>
                </a:lnTo>
                <a:lnTo>
                  <a:pt x="5798177" y="1745030"/>
                </a:lnTo>
                <a:lnTo>
                  <a:pt x="5800755" y="1743329"/>
                </a:lnTo>
                <a:lnTo>
                  <a:pt x="5801708" y="1740623"/>
                </a:lnTo>
                <a:lnTo>
                  <a:pt x="5802978" y="1737156"/>
                </a:lnTo>
                <a:lnTo>
                  <a:pt x="5801174" y="1733346"/>
                </a:lnTo>
                <a:lnTo>
                  <a:pt x="5794253" y="1730844"/>
                </a:lnTo>
                <a:close/>
              </a:path>
              <a:path w="9750425" h="4433570" extrusionOk="0">
                <a:moveTo>
                  <a:pt x="7338281" y="1723936"/>
                </a:moveTo>
                <a:lnTo>
                  <a:pt x="7335055" y="1726653"/>
                </a:lnTo>
                <a:lnTo>
                  <a:pt x="7334394" y="1733969"/>
                </a:lnTo>
                <a:lnTo>
                  <a:pt x="7337099" y="1737194"/>
                </a:lnTo>
                <a:lnTo>
                  <a:pt x="7340948" y="1737563"/>
                </a:lnTo>
                <a:lnTo>
                  <a:pt x="7344783" y="1737563"/>
                </a:lnTo>
                <a:lnTo>
                  <a:pt x="7347666" y="1734959"/>
                </a:lnTo>
                <a:lnTo>
                  <a:pt x="7348314" y="1727809"/>
                </a:lnTo>
                <a:lnTo>
                  <a:pt x="7345596" y="1724583"/>
                </a:lnTo>
                <a:lnTo>
                  <a:pt x="7338281" y="1723936"/>
                </a:lnTo>
                <a:close/>
              </a:path>
              <a:path w="9750425" h="4433570" extrusionOk="0">
                <a:moveTo>
                  <a:pt x="9234822" y="1715643"/>
                </a:moveTo>
                <a:lnTo>
                  <a:pt x="9230619" y="1715795"/>
                </a:lnTo>
                <a:lnTo>
                  <a:pt x="9225628" y="1721205"/>
                </a:lnTo>
                <a:lnTo>
                  <a:pt x="9225780" y="1725409"/>
                </a:lnTo>
                <a:lnTo>
                  <a:pt x="9229780" y="1729092"/>
                </a:lnTo>
                <a:lnTo>
                  <a:pt x="9231406" y="1729689"/>
                </a:lnTo>
                <a:lnTo>
                  <a:pt x="9234810" y="1729689"/>
                </a:lnTo>
                <a:lnTo>
                  <a:pt x="9236575" y="1728965"/>
                </a:lnTo>
                <a:lnTo>
                  <a:pt x="9237908" y="1727555"/>
                </a:lnTo>
                <a:lnTo>
                  <a:pt x="9240410" y="1724837"/>
                </a:lnTo>
                <a:lnTo>
                  <a:pt x="9240233" y="1720621"/>
                </a:lnTo>
                <a:lnTo>
                  <a:pt x="9237540" y="1718119"/>
                </a:lnTo>
                <a:lnTo>
                  <a:pt x="9234822" y="1715643"/>
                </a:lnTo>
                <a:close/>
              </a:path>
              <a:path w="9750425" h="4433570" extrusionOk="0">
                <a:moveTo>
                  <a:pt x="5912032" y="1693506"/>
                </a:moveTo>
                <a:lnTo>
                  <a:pt x="5904832" y="1695030"/>
                </a:lnTo>
                <a:lnTo>
                  <a:pt x="5902520" y="1698561"/>
                </a:lnTo>
                <a:lnTo>
                  <a:pt x="5903955" y="1705317"/>
                </a:lnTo>
                <a:lnTo>
                  <a:pt x="5906711" y="1707451"/>
                </a:lnTo>
                <a:lnTo>
                  <a:pt x="5910254" y="1707451"/>
                </a:lnTo>
                <a:lnTo>
                  <a:pt x="5910699" y="1707413"/>
                </a:lnTo>
                <a:lnTo>
                  <a:pt x="5914776" y="1706549"/>
                </a:lnTo>
                <a:lnTo>
                  <a:pt x="5917074" y="1703019"/>
                </a:lnTo>
                <a:lnTo>
                  <a:pt x="5915563" y="1695818"/>
                </a:lnTo>
                <a:lnTo>
                  <a:pt x="5912032" y="1693506"/>
                </a:lnTo>
                <a:close/>
              </a:path>
              <a:path w="9750425" h="4433570" extrusionOk="0">
                <a:moveTo>
                  <a:pt x="5811931" y="1673491"/>
                </a:moveTo>
                <a:lnTo>
                  <a:pt x="5808273" y="1675612"/>
                </a:lnTo>
                <a:lnTo>
                  <a:pt x="5806394" y="1682737"/>
                </a:lnTo>
                <a:lnTo>
                  <a:pt x="5808527" y="1686382"/>
                </a:lnTo>
                <a:lnTo>
                  <a:pt x="5812668" y="1687474"/>
                </a:lnTo>
                <a:lnTo>
                  <a:pt x="5813239" y="1687550"/>
                </a:lnTo>
                <a:lnTo>
                  <a:pt x="5816744" y="1687550"/>
                </a:lnTo>
                <a:lnTo>
                  <a:pt x="5819437" y="1685569"/>
                </a:lnTo>
                <a:lnTo>
                  <a:pt x="5821164" y="1679028"/>
                </a:lnTo>
                <a:lnTo>
                  <a:pt x="5819056" y="1675371"/>
                </a:lnTo>
                <a:lnTo>
                  <a:pt x="5811931" y="1673491"/>
                </a:lnTo>
                <a:close/>
              </a:path>
              <a:path w="9750425" h="4433570" extrusionOk="0">
                <a:moveTo>
                  <a:pt x="9188150" y="1673275"/>
                </a:moveTo>
                <a:lnTo>
                  <a:pt x="9182841" y="1678368"/>
                </a:lnTo>
                <a:lnTo>
                  <a:pt x="9182752" y="1682584"/>
                </a:lnTo>
                <a:lnTo>
                  <a:pt x="9186626" y="1686610"/>
                </a:lnTo>
                <a:lnTo>
                  <a:pt x="9188366" y="1687283"/>
                </a:lnTo>
                <a:lnTo>
                  <a:pt x="9191782" y="1687283"/>
                </a:lnTo>
                <a:lnTo>
                  <a:pt x="9193446" y="1686661"/>
                </a:lnTo>
                <a:lnTo>
                  <a:pt x="9197383" y="1682889"/>
                </a:lnTo>
                <a:lnTo>
                  <a:pt x="9197472" y="1678673"/>
                </a:lnTo>
                <a:lnTo>
                  <a:pt x="9192354" y="1673364"/>
                </a:lnTo>
                <a:lnTo>
                  <a:pt x="9188150" y="1673275"/>
                </a:lnTo>
                <a:close/>
              </a:path>
              <a:path w="9750425" h="4433570" extrusionOk="0">
                <a:moveTo>
                  <a:pt x="7342218" y="1663890"/>
                </a:moveTo>
                <a:lnTo>
                  <a:pt x="7339068" y="1666722"/>
                </a:lnTo>
                <a:lnTo>
                  <a:pt x="7338712" y="1674075"/>
                </a:lnTo>
                <a:lnTo>
                  <a:pt x="7341557" y="1677200"/>
                </a:lnTo>
                <a:lnTo>
                  <a:pt x="7345215" y="1677390"/>
                </a:lnTo>
                <a:lnTo>
                  <a:pt x="7349076" y="1677390"/>
                </a:lnTo>
                <a:lnTo>
                  <a:pt x="7352035" y="1674634"/>
                </a:lnTo>
                <a:lnTo>
                  <a:pt x="7352390" y="1667383"/>
                </a:lnTo>
                <a:lnTo>
                  <a:pt x="7349545" y="1664258"/>
                </a:lnTo>
                <a:lnTo>
                  <a:pt x="7342218" y="1663890"/>
                </a:lnTo>
                <a:close/>
              </a:path>
              <a:path w="9750425" h="4433570" extrusionOk="0">
                <a:moveTo>
                  <a:pt x="5891214" y="1650758"/>
                </a:moveTo>
                <a:lnTo>
                  <a:pt x="5881629" y="1650758"/>
                </a:lnTo>
                <a:lnTo>
                  <a:pt x="5882924" y="1652130"/>
                </a:lnTo>
                <a:lnTo>
                  <a:pt x="5884677" y="1652790"/>
                </a:lnTo>
                <a:lnTo>
                  <a:pt x="5888080" y="1652790"/>
                </a:lnTo>
                <a:lnTo>
                  <a:pt x="5889744" y="1652181"/>
                </a:lnTo>
                <a:lnTo>
                  <a:pt x="5891214" y="1650758"/>
                </a:lnTo>
                <a:close/>
              </a:path>
              <a:path w="9750425" h="4433570" extrusionOk="0">
                <a:moveTo>
                  <a:pt x="5884423" y="1638795"/>
                </a:moveTo>
                <a:lnTo>
                  <a:pt x="5881621" y="1641525"/>
                </a:lnTo>
                <a:lnTo>
                  <a:pt x="5879139" y="1643900"/>
                </a:lnTo>
                <a:lnTo>
                  <a:pt x="5879076" y="1648129"/>
                </a:lnTo>
                <a:lnTo>
                  <a:pt x="5881629" y="1650784"/>
                </a:lnTo>
                <a:lnTo>
                  <a:pt x="5891214" y="1650758"/>
                </a:lnTo>
                <a:lnTo>
                  <a:pt x="5893681" y="1648371"/>
                </a:lnTo>
                <a:lnTo>
                  <a:pt x="5893770" y="1644154"/>
                </a:lnTo>
                <a:lnTo>
                  <a:pt x="5891204" y="1641525"/>
                </a:lnTo>
                <a:lnTo>
                  <a:pt x="5888664" y="1638871"/>
                </a:lnTo>
                <a:lnTo>
                  <a:pt x="5884423" y="1638795"/>
                </a:lnTo>
                <a:close/>
              </a:path>
              <a:path w="9750425" h="4433570" extrusionOk="0">
                <a:moveTo>
                  <a:pt x="9147053" y="1629244"/>
                </a:moveTo>
                <a:lnTo>
                  <a:pt x="9141655" y="1634248"/>
                </a:lnTo>
                <a:lnTo>
                  <a:pt x="9141503" y="1638452"/>
                </a:lnTo>
                <a:lnTo>
                  <a:pt x="9145313" y="1642567"/>
                </a:lnTo>
                <a:lnTo>
                  <a:pt x="9147091" y="1643303"/>
                </a:lnTo>
                <a:lnTo>
                  <a:pt x="9150507" y="1643303"/>
                </a:lnTo>
                <a:lnTo>
                  <a:pt x="9152133" y="1642694"/>
                </a:lnTo>
                <a:lnTo>
                  <a:pt x="9156108" y="1638998"/>
                </a:lnTo>
                <a:lnTo>
                  <a:pt x="9156260" y="1634794"/>
                </a:lnTo>
                <a:lnTo>
                  <a:pt x="9153747" y="1632102"/>
                </a:lnTo>
                <a:lnTo>
                  <a:pt x="9151256" y="1629397"/>
                </a:lnTo>
                <a:lnTo>
                  <a:pt x="9147053" y="1629244"/>
                </a:lnTo>
                <a:close/>
              </a:path>
              <a:path w="9750425" h="4433570" extrusionOk="0">
                <a:moveTo>
                  <a:pt x="5833470" y="1622145"/>
                </a:moveTo>
                <a:lnTo>
                  <a:pt x="5826307" y="1623796"/>
                </a:lnTo>
                <a:lnTo>
                  <a:pt x="5824060" y="1627365"/>
                </a:lnTo>
                <a:lnTo>
                  <a:pt x="5825596" y="1634045"/>
                </a:lnTo>
                <a:lnTo>
                  <a:pt x="5828339" y="1636141"/>
                </a:lnTo>
                <a:lnTo>
                  <a:pt x="5831857" y="1636141"/>
                </a:lnTo>
                <a:lnTo>
                  <a:pt x="5832378" y="1636077"/>
                </a:lnTo>
                <a:lnTo>
                  <a:pt x="5836467" y="1635137"/>
                </a:lnTo>
                <a:lnTo>
                  <a:pt x="5838703" y="1631569"/>
                </a:lnTo>
                <a:lnTo>
                  <a:pt x="5837039" y="1624393"/>
                </a:lnTo>
                <a:lnTo>
                  <a:pt x="5833470" y="1622145"/>
                </a:lnTo>
                <a:close/>
              </a:path>
              <a:path w="9750425" h="4433570" extrusionOk="0">
                <a:moveTo>
                  <a:pt x="7349545" y="1603781"/>
                </a:moveTo>
                <a:lnTo>
                  <a:pt x="7345875" y="1603806"/>
                </a:lnTo>
                <a:lnTo>
                  <a:pt x="7342192" y="1603806"/>
                </a:lnTo>
                <a:lnTo>
                  <a:pt x="7339271" y="1606753"/>
                </a:lnTo>
                <a:lnTo>
                  <a:pt x="7339246" y="1614157"/>
                </a:lnTo>
                <a:lnTo>
                  <a:pt x="7342230" y="1617129"/>
                </a:lnTo>
                <a:lnTo>
                  <a:pt x="7349596" y="1617103"/>
                </a:lnTo>
                <a:lnTo>
                  <a:pt x="7352530" y="1614157"/>
                </a:lnTo>
                <a:lnTo>
                  <a:pt x="7352543" y="1606753"/>
                </a:lnTo>
                <a:lnTo>
                  <a:pt x="7349545" y="1603781"/>
                </a:lnTo>
                <a:close/>
              </a:path>
              <a:path w="9750425" h="4433570" extrusionOk="0">
                <a:moveTo>
                  <a:pt x="9106844" y="1584452"/>
                </a:moveTo>
                <a:lnTo>
                  <a:pt x="9101320" y="1589303"/>
                </a:lnTo>
                <a:lnTo>
                  <a:pt x="9101053" y="1593519"/>
                </a:lnTo>
                <a:lnTo>
                  <a:pt x="9103492" y="1596275"/>
                </a:lnTo>
                <a:lnTo>
                  <a:pt x="9104787" y="1597774"/>
                </a:lnTo>
                <a:lnTo>
                  <a:pt x="9106629" y="1598536"/>
                </a:lnTo>
                <a:lnTo>
                  <a:pt x="9110045" y="1598536"/>
                </a:lnTo>
                <a:lnTo>
                  <a:pt x="9111620" y="1597990"/>
                </a:lnTo>
                <a:lnTo>
                  <a:pt x="9115658" y="1594434"/>
                </a:lnTo>
                <a:lnTo>
                  <a:pt x="9115912" y="1590230"/>
                </a:lnTo>
                <a:lnTo>
                  <a:pt x="9111035" y="1584706"/>
                </a:lnTo>
                <a:lnTo>
                  <a:pt x="9106844" y="1584452"/>
                </a:lnTo>
                <a:close/>
              </a:path>
              <a:path w="9750425" h="4433570" extrusionOk="0">
                <a:moveTo>
                  <a:pt x="7345278" y="1543481"/>
                </a:moveTo>
                <a:lnTo>
                  <a:pt x="7342192" y="1546352"/>
                </a:lnTo>
                <a:lnTo>
                  <a:pt x="7342065" y="1550022"/>
                </a:lnTo>
                <a:lnTo>
                  <a:pt x="7341964" y="1553705"/>
                </a:lnTo>
                <a:lnTo>
                  <a:pt x="7344821" y="1556778"/>
                </a:lnTo>
                <a:lnTo>
                  <a:pt x="7348504" y="1556905"/>
                </a:lnTo>
                <a:lnTo>
                  <a:pt x="7352314" y="1556905"/>
                </a:lnTo>
                <a:lnTo>
                  <a:pt x="7355260" y="1554086"/>
                </a:lnTo>
                <a:lnTo>
                  <a:pt x="7355514" y="1546796"/>
                </a:lnTo>
                <a:lnTo>
                  <a:pt x="7352632" y="1543723"/>
                </a:lnTo>
                <a:lnTo>
                  <a:pt x="7348949" y="1543583"/>
                </a:lnTo>
                <a:lnTo>
                  <a:pt x="7345278" y="1543481"/>
                </a:lnTo>
                <a:close/>
              </a:path>
              <a:path w="9750425" h="4433570" extrusionOk="0">
                <a:moveTo>
                  <a:pt x="9066408" y="1539582"/>
                </a:moveTo>
                <a:lnTo>
                  <a:pt x="9063715" y="1542110"/>
                </a:lnTo>
                <a:lnTo>
                  <a:pt x="9060997" y="1544612"/>
                </a:lnTo>
                <a:lnTo>
                  <a:pt x="9060845" y="1548828"/>
                </a:lnTo>
                <a:lnTo>
                  <a:pt x="9064668" y="1552930"/>
                </a:lnTo>
                <a:lnTo>
                  <a:pt x="9066446" y="1553641"/>
                </a:lnTo>
                <a:lnTo>
                  <a:pt x="9069849" y="1553641"/>
                </a:lnTo>
                <a:lnTo>
                  <a:pt x="9071475" y="1553057"/>
                </a:lnTo>
                <a:lnTo>
                  <a:pt x="9075450" y="1549361"/>
                </a:lnTo>
                <a:lnTo>
                  <a:pt x="9075628" y="1545145"/>
                </a:lnTo>
                <a:lnTo>
                  <a:pt x="9070624" y="1539760"/>
                </a:lnTo>
                <a:lnTo>
                  <a:pt x="9066408" y="1539582"/>
                </a:lnTo>
                <a:close/>
              </a:path>
              <a:path w="9750425" h="4433570" extrusionOk="0">
                <a:moveTo>
                  <a:pt x="9027546" y="1496860"/>
                </a:moveTo>
                <a:lnTo>
                  <a:pt x="9023342" y="1497012"/>
                </a:lnTo>
                <a:lnTo>
                  <a:pt x="9018364" y="1502448"/>
                </a:lnTo>
                <a:lnTo>
                  <a:pt x="9018529" y="1506664"/>
                </a:lnTo>
                <a:lnTo>
                  <a:pt x="9022504" y="1510309"/>
                </a:lnTo>
                <a:lnTo>
                  <a:pt x="9024129" y="1510919"/>
                </a:lnTo>
                <a:lnTo>
                  <a:pt x="9027533" y="1510919"/>
                </a:lnTo>
                <a:lnTo>
                  <a:pt x="9029324" y="1510182"/>
                </a:lnTo>
                <a:lnTo>
                  <a:pt x="9030657" y="1508760"/>
                </a:lnTo>
                <a:lnTo>
                  <a:pt x="9033134" y="1506054"/>
                </a:lnTo>
                <a:lnTo>
                  <a:pt x="9032956" y="1501851"/>
                </a:lnTo>
                <a:lnTo>
                  <a:pt x="9030263" y="1499336"/>
                </a:lnTo>
                <a:lnTo>
                  <a:pt x="9027546" y="1496860"/>
                </a:lnTo>
                <a:close/>
              </a:path>
              <a:path w="9750425" h="4433570" extrusionOk="0">
                <a:moveTo>
                  <a:pt x="7349228" y="1483067"/>
                </a:moveTo>
                <a:lnTo>
                  <a:pt x="7341913" y="1483804"/>
                </a:lnTo>
                <a:lnTo>
                  <a:pt x="7339246" y="1487043"/>
                </a:lnTo>
                <a:lnTo>
                  <a:pt x="7339944" y="1494142"/>
                </a:lnTo>
                <a:lnTo>
                  <a:pt x="7342840" y="1496707"/>
                </a:lnTo>
                <a:lnTo>
                  <a:pt x="7346663" y="1496707"/>
                </a:lnTo>
                <a:lnTo>
                  <a:pt x="7350561" y="1496326"/>
                </a:lnTo>
                <a:lnTo>
                  <a:pt x="7353228" y="1493062"/>
                </a:lnTo>
                <a:lnTo>
                  <a:pt x="7352505" y="1485747"/>
                </a:lnTo>
                <a:lnTo>
                  <a:pt x="7349228" y="1483067"/>
                </a:lnTo>
                <a:close/>
              </a:path>
              <a:path w="9750425" h="4433570" extrusionOk="0">
                <a:moveTo>
                  <a:pt x="8979908" y="1458607"/>
                </a:moveTo>
                <a:lnTo>
                  <a:pt x="8975768" y="1459318"/>
                </a:lnTo>
                <a:lnTo>
                  <a:pt x="8971501" y="1465326"/>
                </a:lnTo>
                <a:lnTo>
                  <a:pt x="8972212" y="1469491"/>
                </a:lnTo>
                <a:lnTo>
                  <a:pt x="8976403" y="1472438"/>
                </a:lnTo>
                <a:lnTo>
                  <a:pt x="8977724" y="1472831"/>
                </a:lnTo>
                <a:lnTo>
                  <a:pt x="8981153" y="1472831"/>
                </a:lnTo>
                <a:lnTo>
                  <a:pt x="8983197" y="1471841"/>
                </a:lnTo>
                <a:lnTo>
                  <a:pt x="8986626" y="1467015"/>
                </a:lnTo>
                <a:lnTo>
                  <a:pt x="8985915" y="1462836"/>
                </a:lnTo>
                <a:lnTo>
                  <a:pt x="8979908" y="1458607"/>
                </a:lnTo>
                <a:close/>
              </a:path>
              <a:path w="9750425" h="4433570" extrusionOk="0">
                <a:moveTo>
                  <a:pt x="8925438" y="1429423"/>
                </a:moveTo>
                <a:lnTo>
                  <a:pt x="8921615" y="1431150"/>
                </a:lnTo>
                <a:lnTo>
                  <a:pt x="8920332" y="1434617"/>
                </a:lnTo>
                <a:lnTo>
                  <a:pt x="8919024" y="1438059"/>
                </a:lnTo>
                <a:lnTo>
                  <a:pt x="8920802" y="1441881"/>
                </a:lnTo>
                <a:lnTo>
                  <a:pt x="8925019" y="1443469"/>
                </a:lnTo>
                <a:lnTo>
                  <a:pt x="8925781" y="1443596"/>
                </a:lnTo>
                <a:lnTo>
                  <a:pt x="8929273" y="1443596"/>
                </a:lnTo>
                <a:lnTo>
                  <a:pt x="8931813" y="1441945"/>
                </a:lnTo>
                <a:lnTo>
                  <a:pt x="8934086" y="1435811"/>
                </a:lnTo>
                <a:lnTo>
                  <a:pt x="8932334" y="1431988"/>
                </a:lnTo>
                <a:lnTo>
                  <a:pt x="8925438" y="1429423"/>
                </a:lnTo>
                <a:close/>
              </a:path>
              <a:path w="9750425" h="4433570" extrusionOk="0">
                <a:moveTo>
                  <a:pt x="7337099" y="1423479"/>
                </a:moveTo>
                <a:lnTo>
                  <a:pt x="7330000" y="1425359"/>
                </a:lnTo>
                <a:lnTo>
                  <a:pt x="7327867" y="1429016"/>
                </a:lnTo>
                <a:lnTo>
                  <a:pt x="7329619" y="1435531"/>
                </a:lnTo>
                <a:lnTo>
                  <a:pt x="7332312" y="1437525"/>
                </a:lnTo>
                <a:lnTo>
                  <a:pt x="7335817" y="1437525"/>
                </a:lnTo>
                <a:lnTo>
                  <a:pt x="7336401" y="1437436"/>
                </a:lnTo>
                <a:lnTo>
                  <a:pt x="7340528" y="1436344"/>
                </a:lnTo>
                <a:lnTo>
                  <a:pt x="7342637" y="1432687"/>
                </a:lnTo>
                <a:lnTo>
                  <a:pt x="7340757" y="1425562"/>
                </a:lnTo>
                <a:lnTo>
                  <a:pt x="7337099" y="1423479"/>
                </a:lnTo>
                <a:close/>
              </a:path>
              <a:path w="9750425" h="4433570" extrusionOk="0">
                <a:moveTo>
                  <a:pt x="8868694" y="1409788"/>
                </a:moveTo>
                <a:lnTo>
                  <a:pt x="8864795" y="1411414"/>
                </a:lnTo>
                <a:lnTo>
                  <a:pt x="8863411" y="1414830"/>
                </a:lnTo>
                <a:lnTo>
                  <a:pt x="8862001" y="1418234"/>
                </a:lnTo>
                <a:lnTo>
                  <a:pt x="8863627" y="1422120"/>
                </a:lnTo>
                <a:lnTo>
                  <a:pt x="8867856" y="1423860"/>
                </a:lnTo>
                <a:lnTo>
                  <a:pt x="8868707" y="1424025"/>
                </a:lnTo>
                <a:lnTo>
                  <a:pt x="8872174" y="1424025"/>
                </a:lnTo>
                <a:lnTo>
                  <a:pt x="8874650" y="1422463"/>
                </a:lnTo>
                <a:lnTo>
                  <a:pt x="8875730" y="1419898"/>
                </a:lnTo>
                <a:lnTo>
                  <a:pt x="8877114" y="1416481"/>
                </a:lnTo>
                <a:lnTo>
                  <a:pt x="8875489" y="1412582"/>
                </a:lnTo>
                <a:lnTo>
                  <a:pt x="8872085" y="1411198"/>
                </a:lnTo>
                <a:lnTo>
                  <a:pt x="8868694" y="1409788"/>
                </a:lnTo>
                <a:close/>
              </a:path>
              <a:path w="9750425" h="4433570" extrusionOk="0">
                <a:moveTo>
                  <a:pt x="8820637" y="1383233"/>
                </a:moveTo>
                <a:lnTo>
                  <a:pt x="8813284" y="1383741"/>
                </a:lnTo>
                <a:lnTo>
                  <a:pt x="8810528" y="1386928"/>
                </a:lnTo>
                <a:lnTo>
                  <a:pt x="8811036" y="1394117"/>
                </a:lnTo>
                <a:lnTo>
                  <a:pt x="8813970" y="1396784"/>
                </a:lnTo>
                <a:lnTo>
                  <a:pt x="8817754" y="1396784"/>
                </a:lnTo>
                <a:lnTo>
                  <a:pt x="8817907" y="1396758"/>
                </a:lnTo>
                <a:lnTo>
                  <a:pt x="8821577" y="1396504"/>
                </a:lnTo>
                <a:lnTo>
                  <a:pt x="8824346" y="1393317"/>
                </a:lnTo>
                <a:lnTo>
                  <a:pt x="8823800" y="1385989"/>
                </a:lnTo>
                <a:lnTo>
                  <a:pt x="8820637" y="1383233"/>
                </a:lnTo>
                <a:close/>
              </a:path>
              <a:path w="9750425" h="4433570" extrusionOk="0">
                <a:moveTo>
                  <a:pt x="7310595" y="1368539"/>
                </a:moveTo>
                <a:lnTo>
                  <a:pt x="7307420" y="1370418"/>
                </a:lnTo>
                <a:lnTo>
                  <a:pt x="7304283" y="1372323"/>
                </a:lnTo>
                <a:lnTo>
                  <a:pt x="7303254" y="1376413"/>
                </a:lnTo>
                <a:lnTo>
                  <a:pt x="7306391" y="1381645"/>
                </a:lnTo>
                <a:lnTo>
                  <a:pt x="7308601" y="1382801"/>
                </a:lnTo>
                <a:lnTo>
                  <a:pt x="7312042" y="1382801"/>
                </a:lnTo>
                <a:lnTo>
                  <a:pt x="7313223" y="1382496"/>
                </a:lnTo>
                <a:lnTo>
                  <a:pt x="7317453" y="1379956"/>
                </a:lnTo>
                <a:lnTo>
                  <a:pt x="7318456" y="1375867"/>
                </a:lnTo>
                <a:lnTo>
                  <a:pt x="7316576" y="1372704"/>
                </a:lnTo>
                <a:lnTo>
                  <a:pt x="7314671" y="1369568"/>
                </a:lnTo>
                <a:lnTo>
                  <a:pt x="7310595" y="1368539"/>
                </a:lnTo>
                <a:close/>
              </a:path>
              <a:path w="9750425" h="4433570" extrusionOk="0">
                <a:moveTo>
                  <a:pt x="8765557" y="1351597"/>
                </a:moveTo>
                <a:lnTo>
                  <a:pt x="8761938" y="1353769"/>
                </a:lnTo>
                <a:lnTo>
                  <a:pt x="8760147" y="1360906"/>
                </a:lnTo>
                <a:lnTo>
                  <a:pt x="8762306" y="1364513"/>
                </a:lnTo>
                <a:lnTo>
                  <a:pt x="8766408" y="1365567"/>
                </a:lnTo>
                <a:lnTo>
                  <a:pt x="8766967" y="1365631"/>
                </a:lnTo>
                <a:lnTo>
                  <a:pt x="8770472" y="1365631"/>
                </a:lnTo>
                <a:lnTo>
                  <a:pt x="8773190" y="1363624"/>
                </a:lnTo>
                <a:lnTo>
                  <a:pt x="8774854" y="1357033"/>
                </a:lnTo>
                <a:lnTo>
                  <a:pt x="8772695" y="1353400"/>
                </a:lnTo>
                <a:lnTo>
                  <a:pt x="8769126" y="1352524"/>
                </a:lnTo>
                <a:lnTo>
                  <a:pt x="8765557" y="1351597"/>
                </a:lnTo>
                <a:close/>
              </a:path>
              <a:path w="9750425" h="4433570" extrusionOk="0">
                <a:moveTo>
                  <a:pt x="8711582" y="1338427"/>
                </a:moveTo>
                <a:lnTo>
                  <a:pt x="8707391" y="1338999"/>
                </a:lnTo>
                <a:lnTo>
                  <a:pt x="8702972" y="1344891"/>
                </a:lnTo>
                <a:lnTo>
                  <a:pt x="8703543" y="1349057"/>
                </a:lnTo>
                <a:lnTo>
                  <a:pt x="8707696" y="1352181"/>
                </a:lnTo>
                <a:lnTo>
                  <a:pt x="8709106" y="1352600"/>
                </a:lnTo>
                <a:lnTo>
                  <a:pt x="8712509" y="1352600"/>
                </a:lnTo>
                <a:lnTo>
                  <a:pt x="8714516" y="1351711"/>
                </a:lnTo>
                <a:lnTo>
                  <a:pt x="8718021" y="1347025"/>
                </a:lnTo>
                <a:lnTo>
                  <a:pt x="8717437" y="1342859"/>
                </a:lnTo>
                <a:lnTo>
                  <a:pt x="8711582" y="1338427"/>
                </a:lnTo>
                <a:close/>
              </a:path>
              <a:path w="9750425" h="4433570" extrusionOk="0">
                <a:moveTo>
                  <a:pt x="7285156" y="1315504"/>
                </a:moveTo>
                <a:lnTo>
                  <a:pt x="7277981" y="1317129"/>
                </a:lnTo>
                <a:lnTo>
                  <a:pt x="7275733" y="1320698"/>
                </a:lnTo>
                <a:lnTo>
                  <a:pt x="7277257" y="1327378"/>
                </a:lnTo>
                <a:lnTo>
                  <a:pt x="7280013" y="1329461"/>
                </a:lnTo>
                <a:lnTo>
                  <a:pt x="7283531" y="1329461"/>
                </a:lnTo>
                <a:lnTo>
                  <a:pt x="7284026" y="1329423"/>
                </a:lnTo>
                <a:lnTo>
                  <a:pt x="7288090" y="1328508"/>
                </a:lnTo>
                <a:lnTo>
                  <a:pt x="7290363" y="1324927"/>
                </a:lnTo>
                <a:lnTo>
                  <a:pt x="7288738" y="1317752"/>
                </a:lnTo>
                <a:lnTo>
                  <a:pt x="7285156" y="1315504"/>
                </a:lnTo>
                <a:close/>
              </a:path>
              <a:path w="9750425" h="4433570" extrusionOk="0">
                <a:moveTo>
                  <a:pt x="8669609" y="1292821"/>
                </a:moveTo>
                <a:lnTo>
                  <a:pt x="8664326" y="1297952"/>
                </a:lnTo>
                <a:lnTo>
                  <a:pt x="8664262" y="1302181"/>
                </a:lnTo>
                <a:lnTo>
                  <a:pt x="8668136" y="1306156"/>
                </a:lnTo>
                <a:lnTo>
                  <a:pt x="8669863" y="1306817"/>
                </a:lnTo>
                <a:lnTo>
                  <a:pt x="8673279" y="1306817"/>
                </a:lnTo>
                <a:lnTo>
                  <a:pt x="8674956" y="1306207"/>
                </a:lnTo>
                <a:lnTo>
                  <a:pt x="8678893" y="1302372"/>
                </a:lnTo>
                <a:lnTo>
                  <a:pt x="8678943" y="1298168"/>
                </a:lnTo>
                <a:lnTo>
                  <a:pt x="8673813" y="1292885"/>
                </a:lnTo>
                <a:lnTo>
                  <a:pt x="8669609" y="1292821"/>
                </a:lnTo>
                <a:close/>
              </a:path>
              <a:path w="9750425" h="4433570" extrusionOk="0">
                <a:moveTo>
                  <a:pt x="7256594" y="1261440"/>
                </a:moveTo>
                <a:lnTo>
                  <a:pt x="7250600" y="1265720"/>
                </a:lnTo>
                <a:lnTo>
                  <a:pt x="7249927" y="1269898"/>
                </a:lnTo>
                <a:lnTo>
                  <a:pt x="7253368" y="1274699"/>
                </a:lnTo>
                <a:lnTo>
                  <a:pt x="7255400" y="1275664"/>
                </a:lnTo>
                <a:lnTo>
                  <a:pt x="7258817" y="1275664"/>
                </a:lnTo>
                <a:lnTo>
                  <a:pt x="7260188" y="1275257"/>
                </a:lnTo>
                <a:lnTo>
                  <a:pt x="7264354" y="1272286"/>
                </a:lnTo>
                <a:lnTo>
                  <a:pt x="7265040" y="1268145"/>
                </a:lnTo>
                <a:lnTo>
                  <a:pt x="7260760" y="1262151"/>
                </a:lnTo>
                <a:lnTo>
                  <a:pt x="7256594" y="1261440"/>
                </a:lnTo>
                <a:close/>
              </a:path>
              <a:path w="9750425" h="4433570" extrusionOk="0">
                <a:moveTo>
                  <a:pt x="8626645" y="1251445"/>
                </a:moveTo>
                <a:lnTo>
                  <a:pt x="8620892" y="1256017"/>
                </a:lnTo>
                <a:lnTo>
                  <a:pt x="8620396" y="1260208"/>
                </a:lnTo>
                <a:lnTo>
                  <a:pt x="8624016" y="1264742"/>
                </a:lnTo>
                <a:lnTo>
                  <a:pt x="8625959" y="1265618"/>
                </a:lnTo>
                <a:lnTo>
                  <a:pt x="8629363" y="1265618"/>
                </a:lnTo>
                <a:lnTo>
                  <a:pt x="8630836" y="1265148"/>
                </a:lnTo>
                <a:lnTo>
                  <a:pt x="8632055" y="1264158"/>
                </a:lnTo>
                <a:lnTo>
                  <a:pt x="8634938" y="1261872"/>
                </a:lnTo>
                <a:lnTo>
                  <a:pt x="8635408" y="1257681"/>
                </a:lnTo>
                <a:lnTo>
                  <a:pt x="8630836" y="1251927"/>
                </a:lnTo>
                <a:lnTo>
                  <a:pt x="8626645" y="1251445"/>
                </a:lnTo>
                <a:close/>
              </a:path>
              <a:path w="9750425" h="4433570" extrusionOk="0">
                <a:moveTo>
                  <a:pt x="7219383" y="1213739"/>
                </a:moveTo>
                <a:lnTo>
                  <a:pt x="7213681" y="1218374"/>
                </a:lnTo>
                <a:lnTo>
                  <a:pt x="7213224" y="1222565"/>
                </a:lnTo>
                <a:lnTo>
                  <a:pt x="7216869" y="1227035"/>
                </a:lnTo>
                <a:lnTo>
                  <a:pt x="7218786" y="1227899"/>
                </a:lnTo>
                <a:lnTo>
                  <a:pt x="7222215" y="1227899"/>
                </a:lnTo>
                <a:lnTo>
                  <a:pt x="7223688" y="1227404"/>
                </a:lnTo>
                <a:lnTo>
                  <a:pt x="7227765" y="1224089"/>
                </a:lnTo>
                <a:lnTo>
                  <a:pt x="7228222" y="1219898"/>
                </a:lnTo>
                <a:lnTo>
                  <a:pt x="7225911" y="1217028"/>
                </a:lnTo>
                <a:lnTo>
                  <a:pt x="7223574" y="1214183"/>
                </a:lnTo>
                <a:lnTo>
                  <a:pt x="7219383" y="1213739"/>
                </a:lnTo>
                <a:close/>
              </a:path>
              <a:path w="9750425" h="4433570" extrusionOk="0">
                <a:moveTo>
                  <a:pt x="8594844" y="1200861"/>
                </a:moveTo>
                <a:lnTo>
                  <a:pt x="8588494" y="1204582"/>
                </a:lnTo>
                <a:lnTo>
                  <a:pt x="8587427" y="1208671"/>
                </a:lnTo>
                <a:lnTo>
                  <a:pt x="8590501" y="1213954"/>
                </a:lnTo>
                <a:lnTo>
                  <a:pt x="8592748" y="1215148"/>
                </a:lnTo>
                <a:lnTo>
                  <a:pt x="8596177" y="1215148"/>
                </a:lnTo>
                <a:lnTo>
                  <a:pt x="8597320" y="1214856"/>
                </a:lnTo>
                <a:lnTo>
                  <a:pt x="8601562" y="1212367"/>
                </a:lnTo>
                <a:lnTo>
                  <a:pt x="8602629" y="1208290"/>
                </a:lnTo>
                <a:lnTo>
                  <a:pt x="8598908" y="1201928"/>
                </a:lnTo>
                <a:lnTo>
                  <a:pt x="8594844" y="1200861"/>
                </a:lnTo>
                <a:close/>
              </a:path>
              <a:path w="9750425" h="4433570" extrusionOk="0">
                <a:moveTo>
                  <a:pt x="7180978" y="1167244"/>
                </a:moveTo>
                <a:lnTo>
                  <a:pt x="7175314" y="1171930"/>
                </a:lnTo>
                <a:lnTo>
                  <a:pt x="7174908" y="1176121"/>
                </a:lnTo>
                <a:lnTo>
                  <a:pt x="7178565" y="1180553"/>
                </a:lnTo>
                <a:lnTo>
                  <a:pt x="7180470" y="1181392"/>
                </a:lnTo>
                <a:lnTo>
                  <a:pt x="7183887" y="1181392"/>
                </a:lnTo>
                <a:lnTo>
                  <a:pt x="7185385" y="1180896"/>
                </a:lnTo>
                <a:lnTo>
                  <a:pt x="7189462" y="1177518"/>
                </a:lnTo>
                <a:lnTo>
                  <a:pt x="7189881" y="1173314"/>
                </a:lnTo>
                <a:lnTo>
                  <a:pt x="7185169" y="1167638"/>
                </a:lnTo>
                <a:lnTo>
                  <a:pt x="7180978" y="1167244"/>
                </a:lnTo>
                <a:close/>
              </a:path>
              <a:path w="9750425" h="4433570" extrusionOk="0">
                <a:moveTo>
                  <a:pt x="8560402" y="1150747"/>
                </a:moveTo>
                <a:lnTo>
                  <a:pt x="8554775" y="1155484"/>
                </a:lnTo>
                <a:lnTo>
                  <a:pt x="8554407" y="1159675"/>
                </a:lnTo>
                <a:lnTo>
                  <a:pt x="8556782" y="1162507"/>
                </a:lnTo>
                <a:lnTo>
                  <a:pt x="8558116" y="1164056"/>
                </a:lnTo>
                <a:lnTo>
                  <a:pt x="8559995" y="1164869"/>
                </a:lnTo>
                <a:lnTo>
                  <a:pt x="8563411" y="1164869"/>
                </a:lnTo>
                <a:lnTo>
                  <a:pt x="8564935" y="1164361"/>
                </a:lnTo>
                <a:lnTo>
                  <a:pt x="8566167" y="1163294"/>
                </a:lnTo>
                <a:lnTo>
                  <a:pt x="8568999" y="1160919"/>
                </a:lnTo>
                <a:lnTo>
                  <a:pt x="8569342" y="1156728"/>
                </a:lnTo>
                <a:lnTo>
                  <a:pt x="8564605" y="1151102"/>
                </a:lnTo>
                <a:lnTo>
                  <a:pt x="8560402" y="1150747"/>
                </a:lnTo>
                <a:close/>
              </a:path>
              <a:path w="9750425" h="4433570" extrusionOk="0">
                <a:moveTo>
                  <a:pt x="7143348" y="1120317"/>
                </a:moveTo>
                <a:lnTo>
                  <a:pt x="7137544" y="1124826"/>
                </a:lnTo>
                <a:lnTo>
                  <a:pt x="7137011" y="1129017"/>
                </a:lnTo>
                <a:lnTo>
                  <a:pt x="7140605" y="1133589"/>
                </a:lnTo>
                <a:lnTo>
                  <a:pt x="7142548" y="1134490"/>
                </a:lnTo>
                <a:lnTo>
                  <a:pt x="7145977" y="1134490"/>
                </a:lnTo>
                <a:lnTo>
                  <a:pt x="7147425" y="1134021"/>
                </a:lnTo>
                <a:lnTo>
                  <a:pt x="7151540" y="1130808"/>
                </a:lnTo>
                <a:lnTo>
                  <a:pt x="7152073" y="1126617"/>
                </a:lnTo>
                <a:lnTo>
                  <a:pt x="7149800" y="1123734"/>
                </a:lnTo>
                <a:lnTo>
                  <a:pt x="7147539" y="1120825"/>
                </a:lnTo>
                <a:lnTo>
                  <a:pt x="7143348" y="1120317"/>
                </a:lnTo>
                <a:close/>
              </a:path>
              <a:path w="9750425" h="4433570" extrusionOk="0">
                <a:moveTo>
                  <a:pt x="8521120" y="1108430"/>
                </a:moveTo>
                <a:lnTo>
                  <a:pt x="8516904" y="1108468"/>
                </a:lnTo>
                <a:lnTo>
                  <a:pt x="8511748" y="1113726"/>
                </a:lnTo>
                <a:lnTo>
                  <a:pt x="8511786" y="1117955"/>
                </a:lnTo>
                <a:lnTo>
                  <a:pt x="8514440" y="1120521"/>
                </a:lnTo>
                <a:lnTo>
                  <a:pt x="8515723" y="1121790"/>
                </a:lnTo>
                <a:lnTo>
                  <a:pt x="8517412" y="1122413"/>
                </a:lnTo>
                <a:lnTo>
                  <a:pt x="8520816" y="1122413"/>
                </a:lnTo>
                <a:lnTo>
                  <a:pt x="8522543" y="1121740"/>
                </a:lnTo>
                <a:lnTo>
                  <a:pt x="8523851" y="1120419"/>
                </a:lnTo>
                <a:lnTo>
                  <a:pt x="8526416" y="1117765"/>
                </a:lnTo>
                <a:lnTo>
                  <a:pt x="8526378" y="1113548"/>
                </a:lnTo>
                <a:lnTo>
                  <a:pt x="8521120" y="1108430"/>
                </a:lnTo>
                <a:close/>
              </a:path>
              <a:path w="9750425" h="4433570" extrusionOk="0">
                <a:moveTo>
                  <a:pt x="7106201" y="1072756"/>
                </a:moveTo>
                <a:lnTo>
                  <a:pt x="7103331" y="1075042"/>
                </a:lnTo>
                <a:lnTo>
                  <a:pt x="7100473" y="1077353"/>
                </a:lnTo>
                <a:lnTo>
                  <a:pt x="7100003" y="1081544"/>
                </a:lnTo>
                <a:lnTo>
                  <a:pt x="7103610" y="1086053"/>
                </a:lnTo>
                <a:lnTo>
                  <a:pt x="7105553" y="1086916"/>
                </a:lnTo>
                <a:lnTo>
                  <a:pt x="7108957" y="1086916"/>
                </a:lnTo>
                <a:lnTo>
                  <a:pt x="7110430" y="1086434"/>
                </a:lnTo>
                <a:lnTo>
                  <a:pt x="7114545" y="1083144"/>
                </a:lnTo>
                <a:lnTo>
                  <a:pt x="7115015" y="1078953"/>
                </a:lnTo>
                <a:lnTo>
                  <a:pt x="7112703" y="1076096"/>
                </a:lnTo>
                <a:lnTo>
                  <a:pt x="7110417" y="1073200"/>
                </a:lnTo>
                <a:lnTo>
                  <a:pt x="7106201" y="1072756"/>
                </a:lnTo>
                <a:close/>
              </a:path>
              <a:path w="9750425" h="4433570" extrusionOk="0">
                <a:moveTo>
                  <a:pt x="8475756" y="1064806"/>
                </a:moveTo>
                <a:lnTo>
                  <a:pt x="8470193" y="1069632"/>
                </a:lnTo>
                <a:lnTo>
                  <a:pt x="8469927" y="1073835"/>
                </a:lnTo>
                <a:lnTo>
                  <a:pt x="8473648" y="1078115"/>
                </a:lnTo>
                <a:lnTo>
                  <a:pt x="8475502" y="1078915"/>
                </a:lnTo>
                <a:lnTo>
                  <a:pt x="8478906" y="1078915"/>
                </a:lnTo>
                <a:lnTo>
                  <a:pt x="8480468" y="1078357"/>
                </a:lnTo>
                <a:lnTo>
                  <a:pt x="8481750" y="1077264"/>
                </a:lnTo>
                <a:lnTo>
                  <a:pt x="8484506" y="1074851"/>
                </a:lnTo>
                <a:lnTo>
                  <a:pt x="8484811" y="1070635"/>
                </a:lnTo>
                <a:lnTo>
                  <a:pt x="8482385" y="1067879"/>
                </a:lnTo>
                <a:lnTo>
                  <a:pt x="8479972" y="1065098"/>
                </a:lnTo>
                <a:lnTo>
                  <a:pt x="8475756" y="1064806"/>
                </a:lnTo>
                <a:close/>
              </a:path>
              <a:path w="9750425" h="4433570" extrusionOk="0">
                <a:moveTo>
                  <a:pt x="7068228" y="1025931"/>
                </a:moveTo>
                <a:lnTo>
                  <a:pt x="7062487" y="1030541"/>
                </a:lnTo>
                <a:lnTo>
                  <a:pt x="7062068" y="1034732"/>
                </a:lnTo>
                <a:lnTo>
                  <a:pt x="7064367" y="1037602"/>
                </a:lnTo>
                <a:lnTo>
                  <a:pt x="7065700" y="1039228"/>
                </a:lnTo>
                <a:lnTo>
                  <a:pt x="7067618" y="1040053"/>
                </a:lnTo>
                <a:lnTo>
                  <a:pt x="7071022" y="1040053"/>
                </a:lnTo>
                <a:lnTo>
                  <a:pt x="7072520" y="1039583"/>
                </a:lnTo>
                <a:lnTo>
                  <a:pt x="7076597" y="1036256"/>
                </a:lnTo>
                <a:lnTo>
                  <a:pt x="7077054" y="1032052"/>
                </a:lnTo>
                <a:lnTo>
                  <a:pt x="7074730" y="1029220"/>
                </a:lnTo>
                <a:lnTo>
                  <a:pt x="7072419" y="1026350"/>
                </a:lnTo>
                <a:lnTo>
                  <a:pt x="7068228" y="1025931"/>
                </a:lnTo>
                <a:close/>
              </a:path>
              <a:path w="9750425" h="4433570" extrusionOk="0">
                <a:moveTo>
                  <a:pt x="8441390" y="1016165"/>
                </a:moveTo>
                <a:lnTo>
                  <a:pt x="8435065" y="1019937"/>
                </a:lnTo>
                <a:lnTo>
                  <a:pt x="8434024" y="1024026"/>
                </a:lnTo>
                <a:lnTo>
                  <a:pt x="8435878" y="1027188"/>
                </a:lnTo>
                <a:lnTo>
                  <a:pt x="8437135" y="1029284"/>
                </a:lnTo>
                <a:lnTo>
                  <a:pt x="8439345" y="1030452"/>
                </a:lnTo>
                <a:lnTo>
                  <a:pt x="8442787" y="1030452"/>
                </a:lnTo>
                <a:lnTo>
                  <a:pt x="8443943" y="1030160"/>
                </a:lnTo>
                <a:lnTo>
                  <a:pt x="8445009" y="1029512"/>
                </a:lnTo>
                <a:lnTo>
                  <a:pt x="8448172" y="1027658"/>
                </a:lnTo>
                <a:lnTo>
                  <a:pt x="8449226" y="1023556"/>
                </a:lnTo>
                <a:lnTo>
                  <a:pt x="8445479" y="1017219"/>
                </a:lnTo>
                <a:lnTo>
                  <a:pt x="8441390" y="1016165"/>
                </a:lnTo>
                <a:close/>
              </a:path>
              <a:path w="9750425" h="4433570" extrusionOk="0">
                <a:moveTo>
                  <a:pt x="8397088" y="1019594"/>
                </a:moveTo>
                <a:lnTo>
                  <a:pt x="8391809" y="1019594"/>
                </a:lnTo>
                <a:lnTo>
                  <a:pt x="8392469" y="1019810"/>
                </a:lnTo>
                <a:lnTo>
                  <a:pt x="8393130" y="1019911"/>
                </a:lnTo>
                <a:lnTo>
                  <a:pt x="8396635" y="1019911"/>
                </a:lnTo>
                <a:lnTo>
                  <a:pt x="8397088" y="1019594"/>
                </a:lnTo>
                <a:close/>
              </a:path>
              <a:path w="9750425" h="4433570" extrusionOk="0">
                <a:moveTo>
                  <a:pt x="8392279" y="1005776"/>
                </a:moveTo>
                <a:lnTo>
                  <a:pt x="8388532" y="1007745"/>
                </a:lnTo>
                <a:lnTo>
                  <a:pt x="8386335" y="1014768"/>
                </a:lnTo>
                <a:lnTo>
                  <a:pt x="8388278" y="1018501"/>
                </a:lnTo>
                <a:lnTo>
                  <a:pt x="8391809" y="1019619"/>
                </a:lnTo>
                <a:lnTo>
                  <a:pt x="8397088" y="1019594"/>
                </a:lnTo>
                <a:lnTo>
                  <a:pt x="8399264" y="1018070"/>
                </a:lnTo>
                <a:lnTo>
                  <a:pt x="8401258" y="1011720"/>
                </a:lnTo>
                <a:lnTo>
                  <a:pt x="8399289" y="1007986"/>
                </a:lnTo>
                <a:lnTo>
                  <a:pt x="8392279" y="1005776"/>
                </a:lnTo>
                <a:close/>
              </a:path>
              <a:path w="9750425" h="4433570" extrusionOk="0">
                <a:moveTo>
                  <a:pt x="7030763" y="978750"/>
                </a:moveTo>
                <a:lnTo>
                  <a:pt x="7024959" y="983284"/>
                </a:lnTo>
                <a:lnTo>
                  <a:pt x="7024425" y="987475"/>
                </a:lnTo>
                <a:lnTo>
                  <a:pt x="7028020" y="992047"/>
                </a:lnTo>
                <a:lnTo>
                  <a:pt x="7029963" y="992924"/>
                </a:lnTo>
                <a:lnTo>
                  <a:pt x="7033392" y="992924"/>
                </a:lnTo>
                <a:lnTo>
                  <a:pt x="7034814" y="992479"/>
                </a:lnTo>
                <a:lnTo>
                  <a:pt x="7038954" y="989266"/>
                </a:lnTo>
                <a:lnTo>
                  <a:pt x="7039462" y="985075"/>
                </a:lnTo>
                <a:lnTo>
                  <a:pt x="7037214" y="982167"/>
                </a:lnTo>
                <a:lnTo>
                  <a:pt x="7034954" y="979284"/>
                </a:lnTo>
                <a:lnTo>
                  <a:pt x="7030763" y="978750"/>
                </a:lnTo>
                <a:close/>
              </a:path>
              <a:path w="9750425" h="4433570" extrusionOk="0">
                <a:moveTo>
                  <a:pt x="8347372" y="967308"/>
                </a:moveTo>
                <a:lnTo>
                  <a:pt x="8341492" y="971715"/>
                </a:lnTo>
                <a:lnTo>
                  <a:pt x="8340895" y="975906"/>
                </a:lnTo>
                <a:lnTo>
                  <a:pt x="8343117" y="978839"/>
                </a:lnTo>
                <a:lnTo>
                  <a:pt x="8344413" y="980592"/>
                </a:lnTo>
                <a:lnTo>
                  <a:pt x="8346407" y="981506"/>
                </a:lnTo>
                <a:lnTo>
                  <a:pt x="8349823" y="981506"/>
                </a:lnTo>
                <a:lnTo>
                  <a:pt x="8351245" y="981075"/>
                </a:lnTo>
                <a:lnTo>
                  <a:pt x="8355360" y="977963"/>
                </a:lnTo>
                <a:lnTo>
                  <a:pt x="8355970" y="973785"/>
                </a:lnTo>
                <a:lnTo>
                  <a:pt x="8351563" y="967905"/>
                </a:lnTo>
                <a:lnTo>
                  <a:pt x="8347372" y="967308"/>
                </a:lnTo>
                <a:close/>
              </a:path>
              <a:path w="9750425" h="4433570" extrusionOk="0">
                <a:moveTo>
                  <a:pt x="6994809" y="930528"/>
                </a:moveTo>
                <a:lnTo>
                  <a:pt x="6988840" y="934821"/>
                </a:lnTo>
                <a:lnTo>
                  <a:pt x="6988180" y="938999"/>
                </a:lnTo>
                <a:lnTo>
                  <a:pt x="6991621" y="943787"/>
                </a:lnTo>
                <a:lnTo>
                  <a:pt x="6993679" y="944752"/>
                </a:lnTo>
                <a:lnTo>
                  <a:pt x="6997082" y="944752"/>
                </a:lnTo>
                <a:lnTo>
                  <a:pt x="6998441" y="944346"/>
                </a:lnTo>
                <a:lnTo>
                  <a:pt x="7002620" y="941324"/>
                </a:lnTo>
                <a:lnTo>
                  <a:pt x="7003280" y="937183"/>
                </a:lnTo>
                <a:lnTo>
                  <a:pt x="6998975" y="931214"/>
                </a:lnTo>
                <a:lnTo>
                  <a:pt x="6994809" y="930528"/>
                </a:lnTo>
                <a:close/>
              </a:path>
              <a:path w="9750425" h="4433570" extrusionOk="0">
                <a:moveTo>
                  <a:pt x="8309907" y="922934"/>
                </a:moveTo>
                <a:lnTo>
                  <a:pt x="8306033" y="924560"/>
                </a:lnTo>
                <a:lnTo>
                  <a:pt x="8303227" y="931379"/>
                </a:lnTo>
                <a:lnTo>
                  <a:pt x="8304878" y="935278"/>
                </a:lnTo>
                <a:lnTo>
                  <a:pt x="8309119" y="937006"/>
                </a:lnTo>
                <a:lnTo>
                  <a:pt x="8309970" y="937158"/>
                </a:lnTo>
                <a:lnTo>
                  <a:pt x="8313412" y="937158"/>
                </a:lnTo>
                <a:lnTo>
                  <a:pt x="8315914" y="935596"/>
                </a:lnTo>
                <a:lnTo>
                  <a:pt x="8316955" y="933005"/>
                </a:lnTo>
                <a:lnTo>
                  <a:pt x="8318352" y="929614"/>
                </a:lnTo>
                <a:lnTo>
                  <a:pt x="8316727" y="925715"/>
                </a:lnTo>
                <a:lnTo>
                  <a:pt x="8309907" y="922934"/>
                </a:lnTo>
                <a:close/>
              </a:path>
              <a:path w="9750425" h="4433570" extrusionOk="0">
                <a:moveTo>
                  <a:pt x="8256249" y="900569"/>
                </a:moveTo>
                <a:lnTo>
                  <a:pt x="8252084" y="901230"/>
                </a:lnTo>
                <a:lnTo>
                  <a:pt x="8249950" y="904227"/>
                </a:lnTo>
                <a:lnTo>
                  <a:pt x="8247778" y="907224"/>
                </a:lnTo>
                <a:lnTo>
                  <a:pt x="8248464" y="911390"/>
                </a:lnTo>
                <a:lnTo>
                  <a:pt x="8252642" y="914361"/>
                </a:lnTo>
                <a:lnTo>
                  <a:pt x="8254001" y="914768"/>
                </a:lnTo>
                <a:lnTo>
                  <a:pt x="8257405" y="914768"/>
                </a:lnTo>
                <a:lnTo>
                  <a:pt x="8259462" y="913803"/>
                </a:lnTo>
                <a:lnTo>
                  <a:pt x="8260770" y="912012"/>
                </a:lnTo>
                <a:lnTo>
                  <a:pt x="8262904" y="909015"/>
                </a:lnTo>
                <a:lnTo>
                  <a:pt x="8262218" y="904849"/>
                </a:lnTo>
                <a:lnTo>
                  <a:pt x="8256249" y="900569"/>
                </a:lnTo>
                <a:close/>
              </a:path>
              <a:path w="9750425" h="4433570" extrusionOk="0">
                <a:moveTo>
                  <a:pt x="6961179" y="880719"/>
                </a:moveTo>
                <a:lnTo>
                  <a:pt x="6954995" y="884720"/>
                </a:lnTo>
                <a:lnTo>
                  <a:pt x="6954093" y="888847"/>
                </a:lnTo>
                <a:lnTo>
                  <a:pt x="6957369" y="893914"/>
                </a:lnTo>
                <a:lnTo>
                  <a:pt x="6959503" y="894981"/>
                </a:lnTo>
                <a:lnTo>
                  <a:pt x="6962932" y="894981"/>
                </a:lnTo>
                <a:lnTo>
                  <a:pt x="6964189" y="894651"/>
                </a:lnTo>
                <a:lnTo>
                  <a:pt x="6965307" y="893914"/>
                </a:lnTo>
                <a:lnTo>
                  <a:pt x="6968406" y="891933"/>
                </a:lnTo>
                <a:lnTo>
                  <a:pt x="6969282" y="887806"/>
                </a:lnTo>
                <a:lnTo>
                  <a:pt x="6965282" y="881621"/>
                </a:lnTo>
                <a:lnTo>
                  <a:pt x="6961179" y="880719"/>
                </a:lnTo>
                <a:close/>
              </a:path>
              <a:path w="9750425" h="4433570" extrusionOk="0">
                <a:moveTo>
                  <a:pt x="8215279" y="856132"/>
                </a:moveTo>
                <a:lnTo>
                  <a:pt x="8212345" y="858354"/>
                </a:lnTo>
                <a:lnTo>
                  <a:pt x="8209424" y="860602"/>
                </a:lnTo>
                <a:lnTo>
                  <a:pt x="8208891" y="864793"/>
                </a:lnTo>
                <a:lnTo>
                  <a:pt x="8212434" y="869416"/>
                </a:lnTo>
                <a:lnTo>
                  <a:pt x="8214403" y="870318"/>
                </a:lnTo>
                <a:lnTo>
                  <a:pt x="8217832" y="870318"/>
                </a:lnTo>
                <a:lnTo>
                  <a:pt x="8219241" y="869861"/>
                </a:lnTo>
                <a:lnTo>
                  <a:pt x="8220461" y="868946"/>
                </a:lnTo>
                <a:lnTo>
                  <a:pt x="8223382" y="866698"/>
                </a:lnTo>
                <a:lnTo>
                  <a:pt x="8223940" y="862533"/>
                </a:lnTo>
                <a:lnTo>
                  <a:pt x="8221693" y="859624"/>
                </a:lnTo>
                <a:lnTo>
                  <a:pt x="8219457" y="856691"/>
                </a:lnTo>
                <a:lnTo>
                  <a:pt x="8215279" y="856132"/>
                </a:lnTo>
                <a:close/>
              </a:path>
              <a:path w="9750425" h="4433570" extrusionOk="0">
                <a:moveTo>
                  <a:pt x="8162079" y="836701"/>
                </a:moveTo>
                <a:lnTo>
                  <a:pt x="8156834" y="841844"/>
                </a:lnTo>
                <a:lnTo>
                  <a:pt x="8156921" y="846188"/>
                </a:lnTo>
                <a:lnTo>
                  <a:pt x="8160682" y="850011"/>
                </a:lnTo>
                <a:lnTo>
                  <a:pt x="8162422" y="850684"/>
                </a:lnTo>
                <a:lnTo>
                  <a:pt x="8165825" y="850684"/>
                </a:lnTo>
                <a:lnTo>
                  <a:pt x="8167514" y="850036"/>
                </a:lnTo>
                <a:lnTo>
                  <a:pt x="8171426" y="846188"/>
                </a:lnTo>
                <a:lnTo>
                  <a:pt x="8171350" y="841844"/>
                </a:lnTo>
                <a:lnTo>
                  <a:pt x="8168873" y="839355"/>
                </a:lnTo>
                <a:lnTo>
                  <a:pt x="8166295" y="836714"/>
                </a:lnTo>
                <a:lnTo>
                  <a:pt x="8162079" y="836701"/>
                </a:lnTo>
                <a:close/>
              </a:path>
              <a:path w="9750425" h="4433570" extrusionOk="0">
                <a:moveTo>
                  <a:pt x="6930230" y="829208"/>
                </a:moveTo>
                <a:lnTo>
                  <a:pt x="6923854" y="832891"/>
                </a:lnTo>
                <a:lnTo>
                  <a:pt x="6922762" y="836980"/>
                </a:lnTo>
                <a:lnTo>
                  <a:pt x="6924629" y="840155"/>
                </a:lnTo>
                <a:lnTo>
                  <a:pt x="6925848" y="842302"/>
                </a:lnTo>
                <a:lnTo>
                  <a:pt x="6928096" y="843470"/>
                </a:lnTo>
                <a:lnTo>
                  <a:pt x="6931512" y="843470"/>
                </a:lnTo>
                <a:lnTo>
                  <a:pt x="6932668" y="843191"/>
                </a:lnTo>
                <a:lnTo>
                  <a:pt x="6936897" y="840739"/>
                </a:lnTo>
                <a:lnTo>
                  <a:pt x="6937989" y="836650"/>
                </a:lnTo>
                <a:lnTo>
                  <a:pt x="6936135" y="833462"/>
                </a:lnTo>
                <a:lnTo>
                  <a:pt x="6934294" y="830287"/>
                </a:lnTo>
                <a:lnTo>
                  <a:pt x="6930230" y="829208"/>
                </a:lnTo>
                <a:close/>
              </a:path>
              <a:path w="9750425" h="4433570" extrusionOk="0">
                <a:moveTo>
                  <a:pt x="8121896" y="796836"/>
                </a:moveTo>
                <a:lnTo>
                  <a:pt x="8117705" y="797293"/>
                </a:lnTo>
                <a:lnTo>
                  <a:pt x="8113108" y="803021"/>
                </a:lnTo>
                <a:lnTo>
                  <a:pt x="8113552" y="807224"/>
                </a:lnTo>
                <a:lnTo>
                  <a:pt x="8116448" y="809523"/>
                </a:lnTo>
                <a:lnTo>
                  <a:pt x="8117667" y="810501"/>
                </a:lnTo>
                <a:lnTo>
                  <a:pt x="8119140" y="810996"/>
                </a:lnTo>
                <a:lnTo>
                  <a:pt x="8122531" y="810996"/>
                </a:lnTo>
                <a:lnTo>
                  <a:pt x="8124487" y="810133"/>
                </a:lnTo>
                <a:lnTo>
                  <a:pt x="8128094" y="805624"/>
                </a:lnTo>
                <a:lnTo>
                  <a:pt x="8127649" y="801433"/>
                </a:lnTo>
                <a:lnTo>
                  <a:pt x="8124779" y="799147"/>
                </a:lnTo>
                <a:lnTo>
                  <a:pt x="8121896" y="796836"/>
                </a:lnTo>
                <a:close/>
              </a:path>
              <a:path w="9750425" h="4433570" extrusionOk="0">
                <a:moveTo>
                  <a:pt x="6900918" y="776630"/>
                </a:moveTo>
                <a:lnTo>
                  <a:pt x="6894454" y="780173"/>
                </a:lnTo>
                <a:lnTo>
                  <a:pt x="6893285" y="784225"/>
                </a:lnTo>
                <a:lnTo>
                  <a:pt x="6896270" y="789647"/>
                </a:lnTo>
                <a:lnTo>
                  <a:pt x="6898543" y="790892"/>
                </a:lnTo>
                <a:lnTo>
                  <a:pt x="6901985" y="790892"/>
                </a:lnTo>
                <a:lnTo>
                  <a:pt x="6903077" y="790638"/>
                </a:lnTo>
                <a:lnTo>
                  <a:pt x="6907331" y="788301"/>
                </a:lnTo>
                <a:lnTo>
                  <a:pt x="6908500" y="784263"/>
                </a:lnTo>
                <a:lnTo>
                  <a:pt x="6904957" y="777798"/>
                </a:lnTo>
                <a:lnTo>
                  <a:pt x="6900918" y="776630"/>
                </a:lnTo>
                <a:close/>
              </a:path>
              <a:path w="9750425" h="4433570" extrusionOk="0">
                <a:moveTo>
                  <a:pt x="8013082" y="776782"/>
                </a:moveTo>
                <a:lnTo>
                  <a:pt x="8009399" y="776986"/>
                </a:lnTo>
                <a:lnTo>
                  <a:pt x="8005716" y="777227"/>
                </a:lnTo>
                <a:lnTo>
                  <a:pt x="8002935" y="780389"/>
                </a:lnTo>
                <a:lnTo>
                  <a:pt x="8003367" y="787603"/>
                </a:lnTo>
                <a:lnTo>
                  <a:pt x="8006301" y="790308"/>
                </a:lnTo>
                <a:lnTo>
                  <a:pt x="8010085" y="790308"/>
                </a:lnTo>
                <a:lnTo>
                  <a:pt x="8013882" y="790079"/>
                </a:lnTo>
                <a:lnTo>
                  <a:pt x="8016664" y="786917"/>
                </a:lnTo>
                <a:lnTo>
                  <a:pt x="8016219" y="779576"/>
                </a:lnTo>
                <a:lnTo>
                  <a:pt x="8013082" y="776782"/>
                </a:lnTo>
                <a:close/>
              </a:path>
              <a:path w="9750425" h="4433570" extrusionOk="0">
                <a:moveTo>
                  <a:pt x="8069635" y="773480"/>
                </a:moveTo>
                <a:lnTo>
                  <a:pt x="8065952" y="773684"/>
                </a:lnTo>
                <a:lnTo>
                  <a:pt x="8063133" y="776820"/>
                </a:lnTo>
                <a:lnTo>
                  <a:pt x="8063298" y="780503"/>
                </a:lnTo>
                <a:lnTo>
                  <a:pt x="8063501" y="784047"/>
                </a:lnTo>
                <a:lnTo>
                  <a:pt x="8066448" y="786803"/>
                </a:lnTo>
                <a:lnTo>
                  <a:pt x="8070321" y="786803"/>
                </a:lnTo>
                <a:lnTo>
                  <a:pt x="8073979" y="786612"/>
                </a:lnTo>
                <a:lnTo>
                  <a:pt x="8076824" y="783488"/>
                </a:lnTo>
                <a:lnTo>
                  <a:pt x="8076443" y="776135"/>
                </a:lnTo>
                <a:lnTo>
                  <a:pt x="8073506" y="773506"/>
                </a:lnTo>
                <a:lnTo>
                  <a:pt x="8069635" y="773506"/>
                </a:lnTo>
                <a:close/>
              </a:path>
              <a:path w="9750425" h="4433570" extrusionOk="0">
                <a:moveTo>
                  <a:pt x="8073293" y="773315"/>
                </a:moveTo>
                <a:lnTo>
                  <a:pt x="8069635" y="773506"/>
                </a:lnTo>
                <a:lnTo>
                  <a:pt x="8073506" y="773506"/>
                </a:lnTo>
                <a:lnTo>
                  <a:pt x="8073293" y="773315"/>
                </a:lnTo>
                <a:close/>
              </a:path>
              <a:path w="9750425" h="4433570" extrusionOk="0">
                <a:moveTo>
                  <a:pt x="7965089" y="739228"/>
                </a:moveTo>
                <a:lnTo>
                  <a:pt x="7959425" y="743915"/>
                </a:lnTo>
                <a:lnTo>
                  <a:pt x="7959018" y="748106"/>
                </a:lnTo>
                <a:lnTo>
                  <a:pt x="7962676" y="752551"/>
                </a:lnTo>
                <a:lnTo>
                  <a:pt x="7964568" y="753363"/>
                </a:lnTo>
                <a:lnTo>
                  <a:pt x="7967997" y="753363"/>
                </a:lnTo>
                <a:lnTo>
                  <a:pt x="7969496" y="752868"/>
                </a:lnTo>
                <a:lnTo>
                  <a:pt x="7973573" y="749490"/>
                </a:lnTo>
                <a:lnTo>
                  <a:pt x="7973966" y="745299"/>
                </a:lnTo>
                <a:lnTo>
                  <a:pt x="7969280" y="739609"/>
                </a:lnTo>
                <a:lnTo>
                  <a:pt x="7965089" y="739228"/>
                </a:lnTo>
                <a:close/>
              </a:path>
              <a:path w="9750425" h="4433570" extrusionOk="0">
                <a:moveTo>
                  <a:pt x="6871835" y="723773"/>
                </a:moveTo>
                <a:lnTo>
                  <a:pt x="6868622" y="725563"/>
                </a:lnTo>
                <a:lnTo>
                  <a:pt x="6865421" y="727379"/>
                </a:lnTo>
                <a:lnTo>
                  <a:pt x="6864278" y="731443"/>
                </a:lnTo>
                <a:lnTo>
                  <a:pt x="6866107" y="734644"/>
                </a:lnTo>
                <a:lnTo>
                  <a:pt x="6867314" y="736815"/>
                </a:lnTo>
                <a:lnTo>
                  <a:pt x="6869587" y="738035"/>
                </a:lnTo>
                <a:lnTo>
                  <a:pt x="6873003" y="738035"/>
                </a:lnTo>
                <a:lnTo>
                  <a:pt x="6874146" y="737755"/>
                </a:lnTo>
                <a:lnTo>
                  <a:pt x="6878375" y="735355"/>
                </a:lnTo>
                <a:lnTo>
                  <a:pt x="6879506" y="731291"/>
                </a:lnTo>
                <a:lnTo>
                  <a:pt x="6875899" y="724903"/>
                </a:lnTo>
                <a:lnTo>
                  <a:pt x="6871835" y="723773"/>
                </a:lnTo>
                <a:close/>
              </a:path>
              <a:path w="9750425" h="4433570" extrusionOk="0">
                <a:moveTo>
                  <a:pt x="7865077" y="696849"/>
                </a:moveTo>
                <a:lnTo>
                  <a:pt x="7861787" y="699477"/>
                </a:lnTo>
                <a:lnTo>
                  <a:pt x="7860949" y="706793"/>
                </a:lnTo>
                <a:lnTo>
                  <a:pt x="7863578" y="710107"/>
                </a:lnTo>
                <a:lnTo>
                  <a:pt x="7867236" y="710514"/>
                </a:lnTo>
                <a:lnTo>
                  <a:pt x="7867744" y="710552"/>
                </a:lnTo>
                <a:lnTo>
                  <a:pt x="7871338" y="710552"/>
                </a:lnTo>
                <a:lnTo>
                  <a:pt x="7874208" y="708025"/>
                </a:lnTo>
                <a:lnTo>
                  <a:pt x="7875021" y="700976"/>
                </a:lnTo>
                <a:lnTo>
                  <a:pt x="7872392" y="697674"/>
                </a:lnTo>
                <a:lnTo>
                  <a:pt x="7865077" y="696849"/>
                </a:lnTo>
                <a:close/>
              </a:path>
              <a:path w="9750425" h="4433570" extrusionOk="0">
                <a:moveTo>
                  <a:pt x="7927408" y="693623"/>
                </a:moveTo>
                <a:lnTo>
                  <a:pt x="7923319" y="694664"/>
                </a:lnTo>
                <a:lnTo>
                  <a:pt x="7919585" y="700989"/>
                </a:lnTo>
                <a:lnTo>
                  <a:pt x="7920626" y="705078"/>
                </a:lnTo>
                <a:lnTo>
                  <a:pt x="7924868" y="707580"/>
                </a:lnTo>
                <a:lnTo>
                  <a:pt x="7926037" y="707885"/>
                </a:lnTo>
                <a:lnTo>
                  <a:pt x="7929466" y="707885"/>
                </a:lnTo>
                <a:lnTo>
                  <a:pt x="7931688" y="706704"/>
                </a:lnTo>
                <a:lnTo>
                  <a:pt x="7934812" y="701446"/>
                </a:lnTo>
                <a:lnTo>
                  <a:pt x="7933758" y="697357"/>
                </a:lnTo>
                <a:lnTo>
                  <a:pt x="7930596" y="695502"/>
                </a:lnTo>
                <a:lnTo>
                  <a:pt x="7927408" y="693623"/>
                </a:lnTo>
                <a:close/>
              </a:path>
              <a:path w="9750425" h="4433570" extrusionOk="0">
                <a:moveTo>
                  <a:pt x="7751018" y="693762"/>
                </a:moveTo>
                <a:lnTo>
                  <a:pt x="7747360" y="695858"/>
                </a:lnTo>
                <a:lnTo>
                  <a:pt x="7746420" y="699439"/>
                </a:lnTo>
                <a:lnTo>
                  <a:pt x="7745455" y="702983"/>
                </a:lnTo>
                <a:lnTo>
                  <a:pt x="7747576" y="706640"/>
                </a:lnTo>
                <a:lnTo>
                  <a:pt x="7751691" y="707732"/>
                </a:lnTo>
                <a:lnTo>
                  <a:pt x="7752275" y="707809"/>
                </a:lnTo>
                <a:lnTo>
                  <a:pt x="7755780" y="707809"/>
                </a:lnTo>
                <a:lnTo>
                  <a:pt x="7758473" y="705840"/>
                </a:lnTo>
                <a:lnTo>
                  <a:pt x="7760225" y="699325"/>
                </a:lnTo>
                <a:lnTo>
                  <a:pt x="7758117" y="695667"/>
                </a:lnTo>
                <a:lnTo>
                  <a:pt x="7751018" y="693762"/>
                </a:lnTo>
                <a:close/>
              </a:path>
              <a:path w="9750425" h="4433570" extrusionOk="0">
                <a:moveTo>
                  <a:pt x="7806720" y="690486"/>
                </a:moveTo>
                <a:lnTo>
                  <a:pt x="7803342" y="693013"/>
                </a:lnTo>
                <a:lnTo>
                  <a:pt x="7802275" y="700290"/>
                </a:lnTo>
                <a:lnTo>
                  <a:pt x="7804790" y="703681"/>
                </a:lnTo>
                <a:lnTo>
                  <a:pt x="7808447" y="704202"/>
                </a:lnTo>
                <a:lnTo>
                  <a:pt x="7808777" y="704265"/>
                </a:lnTo>
                <a:lnTo>
                  <a:pt x="7809095" y="704291"/>
                </a:lnTo>
                <a:lnTo>
                  <a:pt x="7812664" y="704291"/>
                </a:lnTo>
                <a:lnTo>
                  <a:pt x="7815508" y="701890"/>
                </a:lnTo>
                <a:lnTo>
                  <a:pt x="7816004" y="698576"/>
                </a:lnTo>
                <a:lnTo>
                  <a:pt x="7816512" y="694944"/>
                </a:lnTo>
                <a:lnTo>
                  <a:pt x="7814010" y="691540"/>
                </a:lnTo>
                <a:lnTo>
                  <a:pt x="7810352" y="691032"/>
                </a:lnTo>
                <a:lnTo>
                  <a:pt x="7806720" y="690486"/>
                </a:lnTo>
                <a:close/>
              </a:path>
              <a:path w="9750425" h="4433570" extrusionOk="0">
                <a:moveTo>
                  <a:pt x="6839717" y="672464"/>
                </a:moveTo>
                <a:lnTo>
                  <a:pt x="6833557" y="676490"/>
                </a:lnTo>
                <a:lnTo>
                  <a:pt x="6832681" y="680618"/>
                </a:lnTo>
                <a:lnTo>
                  <a:pt x="6834687" y="683691"/>
                </a:lnTo>
                <a:lnTo>
                  <a:pt x="6835945" y="685660"/>
                </a:lnTo>
                <a:lnTo>
                  <a:pt x="6838091" y="686727"/>
                </a:lnTo>
                <a:lnTo>
                  <a:pt x="6841533" y="686727"/>
                </a:lnTo>
                <a:lnTo>
                  <a:pt x="6842765" y="686371"/>
                </a:lnTo>
                <a:lnTo>
                  <a:pt x="6846981" y="683653"/>
                </a:lnTo>
                <a:lnTo>
                  <a:pt x="6847857" y="679526"/>
                </a:lnTo>
                <a:lnTo>
                  <a:pt x="6843857" y="673341"/>
                </a:lnTo>
                <a:lnTo>
                  <a:pt x="6839717" y="672464"/>
                </a:lnTo>
                <a:close/>
              </a:path>
              <a:path w="9750425" h="4433570" extrusionOk="0">
                <a:moveTo>
                  <a:pt x="7708587" y="661822"/>
                </a:moveTo>
                <a:lnTo>
                  <a:pt x="7704371" y="661835"/>
                </a:lnTo>
                <a:lnTo>
                  <a:pt x="7699289" y="666991"/>
                </a:lnTo>
                <a:lnTo>
                  <a:pt x="7699240" y="671296"/>
                </a:lnTo>
                <a:lnTo>
                  <a:pt x="7703152" y="675157"/>
                </a:lnTo>
                <a:lnTo>
                  <a:pt x="7704841" y="675805"/>
                </a:lnTo>
                <a:lnTo>
                  <a:pt x="7708244" y="675805"/>
                </a:lnTo>
                <a:lnTo>
                  <a:pt x="7709959" y="675144"/>
                </a:lnTo>
                <a:lnTo>
                  <a:pt x="7711254" y="673811"/>
                </a:lnTo>
                <a:lnTo>
                  <a:pt x="7713781" y="671296"/>
                </a:lnTo>
                <a:lnTo>
                  <a:pt x="7713832" y="666991"/>
                </a:lnTo>
                <a:lnTo>
                  <a:pt x="7708587" y="661822"/>
                </a:lnTo>
                <a:close/>
              </a:path>
              <a:path w="9750425" h="4433570" extrusionOk="0">
                <a:moveTo>
                  <a:pt x="6826991" y="641413"/>
                </a:moveTo>
                <a:lnTo>
                  <a:pt x="6820019" y="643775"/>
                </a:lnTo>
                <a:lnTo>
                  <a:pt x="6818139" y="647560"/>
                </a:lnTo>
                <a:lnTo>
                  <a:pt x="6820248" y="653821"/>
                </a:lnTo>
                <a:lnTo>
                  <a:pt x="6822838" y="655574"/>
                </a:lnTo>
                <a:lnTo>
                  <a:pt x="6826318" y="655574"/>
                </a:lnTo>
                <a:lnTo>
                  <a:pt x="6827055" y="655472"/>
                </a:lnTo>
                <a:lnTo>
                  <a:pt x="6831246" y="654050"/>
                </a:lnTo>
                <a:lnTo>
                  <a:pt x="6833100" y="650265"/>
                </a:lnTo>
                <a:lnTo>
                  <a:pt x="6831957" y="646785"/>
                </a:lnTo>
                <a:lnTo>
                  <a:pt x="6830776" y="643305"/>
                </a:lnTo>
                <a:lnTo>
                  <a:pt x="6826991" y="641413"/>
                </a:lnTo>
                <a:close/>
              </a:path>
              <a:path w="9750425" h="4433570" extrusionOk="0">
                <a:moveTo>
                  <a:pt x="7652542" y="637590"/>
                </a:moveTo>
                <a:lnTo>
                  <a:pt x="7648453" y="638619"/>
                </a:lnTo>
                <a:lnTo>
                  <a:pt x="7644655" y="644906"/>
                </a:lnTo>
                <a:lnTo>
                  <a:pt x="7645659" y="648982"/>
                </a:lnTo>
                <a:lnTo>
                  <a:pt x="7648796" y="650913"/>
                </a:lnTo>
                <a:lnTo>
                  <a:pt x="7649888" y="651560"/>
                </a:lnTo>
                <a:lnTo>
                  <a:pt x="7651069" y="651878"/>
                </a:lnTo>
                <a:lnTo>
                  <a:pt x="7654485" y="651878"/>
                </a:lnTo>
                <a:lnTo>
                  <a:pt x="7656695" y="650722"/>
                </a:lnTo>
                <a:lnTo>
                  <a:pt x="7659857" y="645502"/>
                </a:lnTo>
                <a:lnTo>
                  <a:pt x="7658841" y="641413"/>
                </a:lnTo>
                <a:lnTo>
                  <a:pt x="7652542" y="637590"/>
                </a:lnTo>
                <a:close/>
              </a:path>
              <a:path w="9750425" h="4433570" extrusionOk="0">
                <a:moveTo>
                  <a:pt x="7606073" y="627087"/>
                </a:moveTo>
                <a:lnTo>
                  <a:pt x="7601856" y="627176"/>
                </a:lnTo>
                <a:lnTo>
                  <a:pt x="7596751" y="632460"/>
                </a:lnTo>
                <a:lnTo>
                  <a:pt x="7596840" y="636676"/>
                </a:lnTo>
                <a:lnTo>
                  <a:pt x="7600764" y="640473"/>
                </a:lnTo>
                <a:lnTo>
                  <a:pt x="7602441" y="641096"/>
                </a:lnTo>
                <a:lnTo>
                  <a:pt x="7605857" y="641096"/>
                </a:lnTo>
                <a:lnTo>
                  <a:pt x="7607597" y="640410"/>
                </a:lnTo>
                <a:lnTo>
                  <a:pt x="7611458" y="636409"/>
                </a:lnTo>
                <a:lnTo>
                  <a:pt x="7611381" y="632206"/>
                </a:lnTo>
                <a:lnTo>
                  <a:pt x="7606073" y="627087"/>
                </a:lnTo>
                <a:close/>
              </a:path>
              <a:path w="9750425" h="4433570" extrusionOk="0">
                <a:moveTo>
                  <a:pt x="6787240" y="597001"/>
                </a:moveTo>
                <a:lnTo>
                  <a:pt x="6781779" y="601916"/>
                </a:lnTo>
                <a:lnTo>
                  <a:pt x="6781576" y="606132"/>
                </a:lnTo>
                <a:lnTo>
                  <a:pt x="6785335" y="610323"/>
                </a:lnTo>
                <a:lnTo>
                  <a:pt x="6787151" y="611073"/>
                </a:lnTo>
                <a:lnTo>
                  <a:pt x="6790555" y="611073"/>
                </a:lnTo>
                <a:lnTo>
                  <a:pt x="6792155" y="610501"/>
                </a:lnTo>
                <a:lnTo>
                  <a:pt x="6796156" y="606882"/>
                </a:lnTo>
                <a:lnTo>
                  <a:pt x="6796372" y="602665"/>
                </a:lnTo>
                <a:lnTo>
                  <a:pt x="6793908" y="599960"/>
                </a:lnTo>
                <a:lnTo>
                  <a:pt x="6791444" y="597217"/>
                </a:lnTo>
                <a:lnTo>
                  <a:pt x="6787240" y="597001"/>
                </a:lnTo>
                <a:close/>
              </a:path>
              <a:path w="9750425" h="4433570" extrusionOk="0">
                <a:moveTo>
                  <a:pt x="7564163" y="580618"/>
                </a:moveTo>
                <a:lnTo>
                  <a:pt x="7558473" y="585266"/>
                </a:lnTo>
                <a:lnTo>
                  <a:pt x="7558041" y="589470"/>
                </a:lnTo>
                <a:lnTo>
                  <a:pt x="7561686" y="593928"/>
                </a:lnTo>
                <a:lnTo>
                  <a:pt x="7563604" y="594753"/>
                </a:lnTo>
                <a:lnTo>
                  <a:pt x="7567020" y="594753"/>
                </a:lnTo>
                <a:lnTo>
                  <a:pt x="7568493" y="594271"/>
                </a:lnTo>
                <a:lnTo>
                  <a:pt x="7572583" y="590931"/>
                </a:lnTo>
                <a:lnTo>
                  <a:pt x="7573015" y="586739"/>
                </a:lnTo>
                <a:lnTo>
                  <a:pt x="7568379" y="581050"/>
                </a:lnTo>
                <a:lnTo>
                  <a:pt x="7564163" y="580618"/>
                </a:lnTo>
                <a:close/>
              </a:path>
              <a:path w="9750425" h="4433570" extrusionOk="0">
                <a:moveTo>
                  <a:pt x="6747781" y="554596"/>
                </a:moveTo>
                <a:lnTo>
                  <a:pt x="6743565" y="554850"/>
                </a:lnTo>
                <a:lnTo>
                  <a:pt x="6738701" y="560374"/>
                </a:lnTo>
                <a:lnTo>
                  <a:pt x="6738955" y="564578"/>
                </a:lnTo>
                <a:lnTo>
                  <a:pt x="6741711" y="567029"/>
                </a:lnTo>
                <a:lnTo>
                  <a:pt x="6742993" y="568134"/>
                </a:lnTo>
                <a:lnTo>
                  <a:pt x="6744556" y="568693"/>
                </a:lnTo>
                <a:lnTo>
                  <a:pt x="6747972" y="568693"/>
                </a:lnTo>
                <a:lnTo>
                  <a:pt x="6749813" y="567944"/>
                </a:lnTo>
                <a:lnTo>
                  <a:pt x="6753560" y="563689"/>
                </a:lnTo>
                <a:lnTo>
                  <a:pt x="6753293" y="559473"/>
                </a:lnTo>
                <a:lnTo>
                  <a:pt x="6747781" y="554596"/>
                </a:lnTo>
                <a:close/>
              </a:path>
              <a:path w="9750425" h="4433570" extrusionOk="0">
                <a:moveTo>
                  <a:pt x="7525606" y="534149"/>
                </a:moveTo>
                <a:lnTo>
                  <a:pt x="7519979" y="538899"/>
                </a:lnTo>
                <a:lnTo>
                  <a:pt x="7519637" y="543115"/>
                </a:lnTo>
                <a:lnTo>
                  <a:pt x="7523345" y="547471"/>
                </a:lnTo>
                <a:lnTo>
                  <a:pt x="7525212" y="548271"/>
                </a:lnTo>
                <a:lnTo>
                  <a:pt x="7528615" y="548271"/>
                </a:lnTo>
                <a:lnTo>
                  <a:pt x="7530165" y="547751"/>
                </a:lnTo>
                <a:lnTo>
                  <a:pt x="7531397" y="546684"/>
                </a:lnTo>
                <a:lnTo>
                  <a:pt x="7534203" y="544309"/>
                </a:lnTo>
                <a:lnTo>
                  <a:pt x="7534559" y="540105"/>
                </a:lnTo>
                <a:lnTo>
                  <a:pt x="7529797" y="534492"/>
                </a:lnTo>
                <a:lnTo>
                  <a:pt x="7525606" y="534149"/>
                </a:lnTo>
                <a:close/>
              </a:path>
              <a:path w="9750425" h="4433570" extrusionOk="0">
                <a:moveTo>
                  <a:pt x="6699864" y="516966"/>
                </a:moveTo>
                <a:lnTo>
                  <a:pt x="6695686" y="517651"/>
                </a:lnTo>
                <a:lnTo>
                  <a:pt x="6691419" y="523633"/>
                </a:lnTo>
                <a:lnTo>
                  <a:pt x="6692105" y="527799"/>
                </a:lnTo>
                <a:lnTo>
                  <a:pt x="6696270" y="530783"/>
                </a:lnTo>
                <a:lnTo>
                  <a:pt x="6697616" y="531177"/>
                </a:lnTo>
                <a:lnTo>
                  <a:pt x="6701033" y="531177"/>
                </a:lnTo>
                <a:lnTo>
                  <a:pt x="6703090" y="530225"/>
                </a:lnTo>
                <a:lnTo>
                  <a:pt x="6706532" y="525411"/>
                </a:lnTo>
                <a:lnTo>
                  <a:pt x="6705846" y="521258"/>
                </a:lnTo>
                <a:lnTo>
                  <a:pt x="6702861" y="519099"/>
                </a:lnTo>
                <a:lnTo>
                  <a:pt x="6699864" y="516966"/>
                </a:lnTo>
                <a:close/>
              </a:path>
              <a:path w="9750425" h="4433570" extrusionOk="0">
                <a:moveTo>
                  <a:pt x="7482514" y="493395"/>
                </a:moveTo>
                <a:lnTo>
                  <a:pt x="7478565" y="494830"/>
                </a:lnTo>
                <a:lnTo>
                  <a:pt x="7477003" y="498170"/>
                </a:lnTo>
                <a:lnTo>
                  <a:pt x="7475415" y="501497"/>
                </a:lnTo>
                <a:lnTo>
                  <a:pt x="7476850" y="505460"/>
                </a:lnTo>
                <a:lnTo>
                  <a:pt x="7481105" y="507441"/>
                </a:lnTo>
                <a:lnTo>
                  <a:pt x="7482070" y="507657"/>
                </a:lnTo>
                <a:lnTo>
                  <a:pt x="7485512" y="507657"/>
                </a:lnTo>
                <a:lnTo>
                  <a:pt x="7487899" y="506247"/>
                </a:lnTo>
                <a:lnTo>
                  <a:pt x="7490617" y="500494"/>
                </a:lnTo>
                <a:lnTo>
                  <a:pt x="7489195" y="496519"/>
                </a:lnTo>
                <a:lnTo>
                  <a:pt x="7482514" y="493395"/>
                </a:lnTo>
                <a:close/>
              </a:path>
              <a:path w="9750425" h="4433570" extrusionOk="0">
                <a:moveTo>
                  <a:pt x="6648734" y="484009"/>
                </a:moveTo>
                <a:lnTo>
                  <a:pt x="6644645" y="485063"/>
                </a:lnTo>
                <a:lnTo>
                  <a:pt x="6640885" y="491388"/>
                </a:lnTo>
                <a:lnTo>
                  <a:pt x="6641927" y="495465"/>
                </a:lnTo>
                <a:lnTo>
                  <a:pt x="6645089" y="497357"/>
                </a:lnTo>
                <a:lnTo>
                  <a:pt x="6646169" y="497979"/>
                </a:lnTo>
                <a:lnTo>
                  <a:pt x="6647324" y="498297"/>
                </a:lnTo>
                <a:lnTo>
                  <a:pt x="6650766" y="498297"/>
                </a:lnTo>
                <a:lnTo>
                  <a:pt x="6652963" y="497116"/>
                </a:lnTo>
                <a:lnTo>
                  <a:pt x="6654233" y="495020"/>
                </a:lnTo>
                <a:lnTo>
                  <a:pt x="6656087" y="491858"/>
                </a:lnTo>
                <a:lnTo>
                  <a:pt x="6655059" y="487781"/>
                </a:lnTo>
                <a:lnTo>
                  <a:pt x="6648734" y="484009"/>
                </a:lnTo>
                <a:close/>
              </a:path>
              <a:path w="9750425" h="4433570" extrusionOk="0">
                <a:moveTo>
                  <a:pt x="7434229" y="465556"/>
                </a:moveTo>
                <a:lnTo>
                  <a:pt x="7428412" y="470065"/>
                </a:lnTo>
                <a:lnTo>
                  <a:pt x="7427904" y="474256"/>
                </a:lnTo>
                <a:lnTo>
                  <a:pt x="7430140" y="477164"/>
                </a:lnTo>
                <a:lnTo>
                  <a:pt x="7431473" y="478853"/>
                </a:lnTo>
                <a:lnTo>
                  <a:pt x="7433442" y="479729"/>
                </a:lnTo>
                <a:lnTo>
                  <a:pt x="7436833" y="479729"/>
                </a:lnTo>
                <a:lnTo>
                  <a:pt x="7438293" y="479259"/>
                </a:lnTo>
                <a:lnTo>
                  <a:pt x="7442395" y="476072"/>
                </a:lnTo>
                <a:lnTo>
                  <a:pt x="7442929" y="471881"/>
                </a:lnTo>
                <a:lnTo>
                  <a:pt x="7438420" y="466077"/>
                </a:lnTo>
                <a:lnTo>
                  <a:pt x="7434229" y="465556"/>
                </a:lnTo>
                <a:close/>
              </a:path>
              <a:path w="9750425" h="4433570" extrusionOk="0">
                <a:moveTo>
                  <a:pt x="6595318" y="455117"/>
                </a:moveTo>
                <a:lnTo>
                  <a:pt x="6591317" y="456450"/>
                </a:lnTo>
                <a:lnTo>
                  <a:pt x="6589641" y="459739"/>
                </a:lnTo>
                <a:lnTo>
                  <a:pt x="6588003" y="463016"/>
                </a:lnTo>
                <a:lnTo>
                  <a:pt x="6589311" y="467029"/>
                </a:lnTo>
                <a:lnTo>
                  <a:pt x="6593565" y="469163"/>
                </a:lnTo>
                <a:lnTo>
                  <a:pt x="6594594" y="469404"/>
                </a:lnTo>
                <a:lnTo>
                  <a:pt x="6598036" y="469404"/>
                </a:lnTo>
                <a:lnTo>
                  <a:pt x="6600385" y="468058"/>
                </a:lnTo>
                <a:lnTo>
                  <a:pt x="6603205" y="462457"/>
                </a:lnTo>
                <a:lnTo>
                  <a:pt x="6601884" y="458431"/>
                </a:lnTo>
                <a:lnTo>
                  <a:pt x="6595318" y="455117"/>
                </a:lnTo>
                <a:close/>
              </a:path>
              <a:path w="9750425" h="4433570" extrusionOk="0">
                <a:moveTo>
                  <a:pt x="6540378" y="429526"/>
                </a:moveTo>
                <a:lnTo>
                  <a:pt x="6536441" y="431038"/>
                </a:lnTo>
                <a:lnTo>
                  <a:pt x="6534967" y="434416"/>
                </a:lnTo>
                <a:lnTo>
                  <a:pt x="6533469" y="437781"/>
                </a:lnTo>
                <a:lnTo>
                  <a:pt x="6534993" y="441718"/>
                </a:lnTo>
                <a:lnTo>
                  <a:pt x="6539247" y="443572"/>
                </a:lnTo>
                <a:lnTo>
                  <a:pt x="6540149" y="443763"/>
                </a:lnTo>
                <a:lnTo>
                  <a:pt x="6543603" y="443763"/>
                </a:lnTo>
                <a:lnTo>
                  <a:pt x="6546042" y="442277"/>
                </a:lnTo>
                <a:lnTo>
                  <a:pt x="6548633" y="436410"/>
                </a:lnTo>
                <a:lnTo>
                  <a:pt x="6547096" y="432473"/>
                </a:lnTo>
                <a:lnTo>
                  <a:pt x="6540378" y="429526"/>
                </a:lnTo>
                <a:close/>
              </a:path>
              <a:path w="9750425" h="4433570" extrusionOk="0">
                <a:moveTo>
                  <a:pt x="7391392" y="423646"/>
                </a:moveTo>
                <a:lnTo>
                  <a:pt x="7387976" y="426123"/>
                </a:lnTo>
                <a:lnTo>
                  <a:pt x="7386845" y="433387"/>
                </a:lnTo>
                <a:lnTo>
                  <a:pt x="7389347" y="436816"/>
                </a:lnTo>
                <a:lnTo>
                  <a:pt x="7393322" y="437438"/>
                </a:lnTo>
                <a:lnTo>
                  <a:pt x="7393665" y="437464"/>
                </a:lnTo>
                <a:lnTo>
                  <a:pt x="7397234" y="437464"/>
                </a:lnTo>
                <a:lnTo>
                  <a:pt x="7400053" y="435101"/>
                </a:lnTo>
                <a:lnTo>
                  <a:pt x="7401146" y="428180"/>
                </a:lnTo>
                <a:lnTo>
                  <a:pt x="7398669" y="424776"/>
                </a:lnTo>
                <a:lnTo>
                  <a:pt x="7391392" y="423646"/>
                </a:lnTo>
                <a:close/>
              </a:path>
              <a:path w="9750425" h="4433570" extrusionOk="0">
                <a:moveTo>
                  <a:pt x="7338344" y="416737"/>
                </a:moveTo>
                <a:lnTo>
                  <a:pt x="7334407" y="418274"/>
                </a:lnTo>
                <a:lnTo>
                  <a:pt x="7332908" y="421639"/>
                </a:lnTo>
                <a:lnTo>
                  <a:pt x="7331435" y="425018"/>
                </a:lnTo>
                <a:lnTo>
                  <a:pt x="7332972" y="428942"/>
                </a:lnTo>
                <a:lnTo>
                  <a:pt x="7337214" y="430809"/>
                </a:lnTo>
                <a:lnTo>
                  <a:pt x="7338128" y="430974"/>
                </a:lnTo>
                <a:lnTo>
                  <a:pt x="7341570" y="430974"/>
                </a:lnTo>
                <a:lnTo>
                  <a:pt x="7344008" y="429501"/>
                </a:lnTo>
                <a:lnTo>
                  <a:pt x="7346599" y="423646"/>
                </a:lnTo>
                <a:lnTo>
                  <a:pt x="7345088" y="419709"/>
                </a:lnTo>
                <a:lnTo>
                  <a:pt x="7341697" y="418236"/>
                </a:lnTo>
                <a:lnTo>
                  <a:pt x="7338344" y="416737"/>
                </a:lnTo>
                <a:close/>
              </a:path>
              <a:path w="9750425" h="4433570" extrusionOk="0">
                <a:moveTo>
                  <a:pt x="6484460" y="406336"/>
                </a:moveTo>
                <a:lnTo>
                  <a:pt x="6480586" y="408012"/>
                </a:lnTo>
                <a:lnTo>
                  <a:pt x="6477868" y="414832"/>
                </a:lnTo>
                <a:lnTo>
                  <a:pt x="6479545" y="418731"/>
                </a:lnTo>
                <a:lnTo>
                  <a:pt x="6483774" y="420395"/>
                </a:lnTo>
                <a:lnTo>
                  <a:pt x="6484612" y="420547"/>
                </a:lnTo>
                <a:lnTo>
                  <a:pt x="6488079" y="420547"/>
                </a:lnTo>
                <a:lnTo>
                  <a:pt x="6490581" y="418960"/>
                </a:lnTo>
                <a:lnTo>
                  <a:pt x="6491597" y="416344"/>
                </a:lnTo>
                <a:lnTo>
                  <a:pt x="6492969" y="412927"/>
                </a:lnTo>
                <a:lnTo>
                  <a:pt x="6491305" y="409054"/>
                </a:lnTo>
                <a:lnTo>
                  <a:pt x="6484460" y="406336"/>
                </a:lnTo>
                <a:close/>
              </a:path>
              <a:path w="9750425" h="4433570" extrusionOk="0">
                <a:moveTo>
                  <a:pt x="6428033" y="384721"/>
                </a:moveTo>
                <a:lnTo>
                  <a:pt x="6424198" y="386473"/>
                </a:lnTo>
                <a:lnTo>
                  <a:pt x="6421620" y="393357"/>
                </a:lnTo>
                <a:lnTo>
                  <a:pt x="6423347" y="397192"/>
                </a:lnTo>
                <a:lnTo>
                  <a:pt x="6426802" y="398500"/>
                </a:lnTo>
                <a:lnTo>
                  <a:pt x="6427576" y="398767"/>
                </a:lnTo>
                <a:lnTo>
                  <a:pt x="6428364" y="398919"/>
                </a:lnTo>
                <a:lnTo>
                  <a:pt x="6431831" y="398919"/>
                </a:lnTo>
                <a:lnTo>
                  <a:pt x="6434383" y="397281"/>
                </a:lnTo>
                <a:lnTo>
                  <a:pt x="6436669" y="391160"/>
                </a:lnTo>
                <a:lnTo>
                  <a:pt x="6434930" y="387311"/>
                </a:lnTo>
                <a:lnTo>
                  <a:pt x="6428033" y="384721"/>
                </a:lnTo>
                <a:close/>
              </a:path>
              <a:path w="9750425" h="4433570" extrusionOk="0">
                <a:moveTo>
                  <a:pt x="7296383" y="373799"/>
                </a:moveTo>
                <a:lnTo>
                  <a:pt x="7290490" y="378180"/>
                </a:lnTo>
                <a:lnTo>
                  <a:pt x="7289868" y="382346"/>
                </a:lnTo>
                <a:lnTo>
                  <a:pt x="7293373" y="387070"/>
                </a:lnTo>
                <a:lnTo>
                  <a:pt x="7295380" y="387997"/>
                </a:lnTo>
                <a:lnTo>
                  <a:pt x="7298809" y="387997"/>
                </a:lnTo>
                <a:lnTo>
                  <a:pt x="7300193" y="387565"/>
                </a:lnTo>
                <a:lnTo>
                  <a:pt x="7304346" y="384492"/>
                </a:lnTo>
                <a:lnTo>
                  <a:pt x="7304968" y="380314"/>
                </a:lnTo>
                <a:lnTo>
                  <a:pt x="7300574" y="374421"/>
                </a:lnTo>
                <a:lnTo>
                  <a:pt x="7296383" y="373799"/>
                </a:lnTo>
                <a:close/>
              </a:path>
              <a:path w="9750425" h="4433570" extrusionOk="0">
                <a:moveTo>
                  <a:pt x="6371468" y="363791"/>
                </a:moveTo>
                <a:lnTo>
                  <a:pt x="6367645" y="365556"/>
                </a:lnTo>
                <a:lnTo>
                  <a:pt x="6366350" y="369011"/>
                </a:lnTo>
                <a:lnTo>
                  <a:pt x="6365092" y="372465"/>
                </a:lnTo>
                <a:lnTo>
                  <a:pt x="6366845" y="376300"/>
                </a:lnTo>
                <a:lnTo>
                  <a:pt x="6371061" y="377837"/>
                </a:lnTo>
                <a:lnTo>
                  <a:pt x="6371849" y="377964"/>
                </a:lnTo>
                <a:lnTo>
                  <a:pt x="6375316" y="377964"/>
                </a:lnTo>
                <a:lnTo>
                  <a:pt x="6377881" y="376300"/>
                </a:lnTo>
                <a:lnTo>
                  <a:pt x="6380129" y="370166"/>
                </a:lnTo>
                <a:lnTo>
                  <a:pt x="6378351" y="366331"/>
                </a:lnTo>
                <a:lnTo>
                  <a:pt x="6371468" y="363791"/>
                </a:lnTo>
                <a:close/>
              </a:path>
              <a:path w="9750425" h="4433570" extrusionOk="0">
                <a:moveTo>
                  <a:pt x="6314991" y="342811"/>
                </a:moveTo>
                <a:lnTo>
                  <a:pt x="6311143" y="344563"/>
                </a:lnTo>
                <a:lnTo>
                  <a:pt x="6308552" y="351447"/>
                </a:lnTo>
                <a:lnTo>
                  <a:pt x="6310292" y="355282"/>
                </a:lnTo>
                <a:lnTo>
                  <a:pt x="6313733" y="356577"/>
                </a:lnTo>
                <a:lnTo>
                  <a:pt x="6314495" y="356882"/>
                </a:lnTo>
                <a:lnTo>
                  <a:pt x="6315296" y="357009"/>
                </a:lnTo>
                <a:lnTo>
                  <a:pt x="6318775" y="357009"/>
                </a:lnTo>
                <a:lnTo>
                  <a:pt x="6321303" y="355358"/>
                </a:lnTo>
                <a:lnTo>
                  <a:pt x="6323614" y="349250"/>
                </a:lnTo>
                <a:lnTo>
                  <a:pt x="6321874" y="345401"/>
                </a:lnTo>
                <a:lnTo>
                  <a:pt x="6314991" y="342811"/>
                </a:lnTo>
                <a:close/>
              </a:path>
              <a:path w="9750425" h="4433570" extrusionOk="0">
                <a:moveTo>
                  <a:pt x="7259858" y="325539"/>
                </a:moveTo>
                <a:lnTo>
                  <a:pt x="7254181" y="330212"/>
                </a:lnTo>
                <a:lnTo>
                  <a:pt x="7253775" y="334403"/>
                </a:lnTo>
                <a:lnTo>
                  <a:pt x="7257407" y="338848"/>
                </a:lnTo>
                <a:lnTo>
                  <a:pt x="7259325" y="339686"/>
                </a:lnTo>
                <a:lnTo>
                  <a:pt x="7262728" y="339686"/>
                </a:lnTo>
                <a:lnTo>
                  <a:pt x="7264227" y="339178"/>
                </a:lnTo>
                <a:lnTo>
                  <a:pt x="7265471" y="338175"/>
                </a:lnTo>
                <a:lnTo>
                  <a:pt x="7268316" y="335813"/>
                </a:lnTo>
                <a:lnTo>
                  <a:pt x="7268723" y="331622"/>
                </a:lnTo>
                <a:lnTo>
                  <a:pt x="7264049" y="325932"/>
                </a:lnTo>
                <a:lnTo>
                  <a:pt x="7259858" y="325539"/>
                </a:lnTo>
                <a:close/>
              </a:path>
              <a:path w="9750425" h="4433570" extrusionOk="0">
                <a:moveTo>
                  <a:pt x="6258234" y="321703"/>
                </a:moveTo>
                <a:lnTo>
                  <a:pt x="6254475" y="323608"/>
                </a:lnTo>
                <a:lnTo>
                  <a:pt x="6252189" y="330606"/>
                </a:lnTo>
                <a:lnTo>
                  <a:pt x="6254094" y="334365"/>
                </a:lnTo>
                <a:lnTo>
                  <a:pt x="6258260" y="335749"/>
                </a:lnTo>
                <a:lnTo>
                  <a:pt x="6258971" y="335864"/>
                </a:lnTo>
                <a:lnTo>
                  <a:pt x="6262451" y="335864"/>
                </a:lnTo>
                <a:lnTo>
                  <a:pt x="6265054" y="334060"/>
                </a:lnTo>
                <a:lnTo>
                  <a:pt x="6267137" y="327774"/>
                </a:lnTo>
                <a:lnTo>
                  <a:pt x="6265232" y="324002"/>
                </a:lnTo>
                <a:lnTo>
                  <a:pt x="6258234" y="321703"/>
                </a:lnTo>
                <a:close/>
              </a:path>
              <a:path w="9750425" h="4433570" extrusionOk="0">
                <a:moveTo>
                  <a:pt x="6206037" y="295122"/>
                </a:moveTo>
                <a:lnTo>
                  <a:pt x="6201935" y="296087"/>
                </a:lnTo>
                <a:lnTo>
                  <a:pt x="6198036" y="302336"/>
                </a:lnTo>
                <a:lnTo>
                  <a:pt x="6199027" y="306463"/>
                </a:lnTo>
                <a:lnTo>
                  <a:pt x="6203243" y="309067"/>
                </a:lnTo>
                <a:lnTo>
                  <a:pt x="6204463" y="309384"/>
                </a:lnTo>
                <a:lnTo>
                  <a:pt x="6207879" y="309384"/>
                </a:lnTo>
                <a:lnTo>
                  <a:pt x="6210063" y="308279"/>
                </a:lnTo>
                <a:lnTo>
                  <a:pt x="6213251" y="303098"/>
                </a:lnTo>
                <a:lnTo>
                  <a:pt x="6212286" y="298996"/>
                </a:lnTo>
                <a:lnTo>
                  <a:pt x="6206037" y="295122"/>
                </a:lnTo>
                <a:close/>
              </a:path>
              <a:path w="9750425" h="4433570" extrusionOk="0">
                <a:moveTo>
                  <a:pt x="7217377" y="283794"/>
                </a:moveTo>
                <a:lnTo>
                  <a:pt x="7213528" y="285508"/>
                </a:lnTo>
                <a:lnTo>
                  <a:pt x="7210874" y="292366"/>
                </a:lnTo>
                <a:lnTo>
                  <a:pt x="7212563" y="296214"/>
                </a:lnTo>
                <a:lnTo>
                  <a:pt x="7216805" y="297865"/>
                </a:lnTo>
                <a:lnTo>
                  <a:pt x="7217618" y="297992"/>
                </a:lnTo>
                <a:lnTo>
                  <a:pt x="7221072" y="297992"/>
                </a:lnTo>
                <a:lnTo>
                  <a:pt x="7223600" y="296392"/>
                </a:lnTo>
                <a:lnTo>
                  <a:pt x="7225949" y="290309"/>
                </a:lnTo>
                <a:lnTo>
                  <a:pt x="7224235" y="286461"/>
                </a:lnTo>
                <a:lnTo>
                  <a:pt x="7220818" y="285114"/>
                </a:lnTo>
                <a:lnTo>
                  <a:pt x="7217377" y="283794"/>
                </a:lnTo>
                <a:close/>
              </a:path>
              <a:path w="9750425" h="4433570" extrusionOk="0">
                <a:moveTo>
                  <a:pt x="7163402" y="282473"/>
                </a:moveTo>
                <a:lnTo>
                  <a:pt x="7159261" y="283235"/>
                </a:lnTo>
                <a:lnTo>
                  <a:pt x="7155058" y="289293"/>
                </a:lnTo>
                <a:lnTo>
                  <a:pt x="7155832" y="293433"/>
                </a:lnTo>
                <a:lnTo>
                  <a:pt x="7160023" y="296329"/>
                </a:lnTo>
                <a:lnTo>
                  <a:pt x="7161331" y="296710"/>
                </a:lnTo>
                <a:lnTo>
                  <a:pt x="7164748" y="296710"/>
                </a:lnTo>
                <a:lnTo>
                  <a:pt x="7166818" y="295694"/>
                </a:lnTo>
                <a:lnTo>
                  <a:pt x="7170221" y="290779"/>
                </a:lnTo>
                <a:lnTo>
                  <a:pt x="7169459" y="286638"/>
                </a:lnTo>
                <a:lnTo>
                  <a:pt x="7166411" y="284568"/>
                </a:lnTo>
                <a:lnTo>
                  <a:pt x="7163402" y="282473"/>
                </a:lnTo>
                <a:close/>
              </a:path>
              <a:path w="9750425" h="4433570" extrusionOk="0">
                <a:moveTo>
                  <a:pt x="6155936" y="261962"/>
                </a:moveTo>
                <a:lnTo>
                  <a:pt x="6151808" y="262788"/>
                </a:lnTo>
                <a:lnTo>
                  <a:pt x="6147732" y="268935"/>
                </a:lnTo>
                <a:lnTo>
                  <a:pt x="6148583" y="273062"/>
                </a:lnTo>
                <a:lnTo>
                  <a:pt x="6151754" y="275158"/>
                </a:lnTo>
                <a:lnTo>
                  <a:pt x="6152774" y="275856"/>
                </a:lnTo>
                <a:lnTo>
                  <a:pt x="6154056" y="276199"/>
                </a:lnTo>
                <a:lnTo>
                  <a:pt x="6157473" y="276199"/>
                </a:lnTo>
                <a:lnTo>
                  <a:pt x="6159594" y="275158"/>
                </a:lnTo>
                <a:lnTo>
                  <a:pt x="6162908" y="270167"/>
                </a:lnTo>
                <a:lnTo>
                  <a:pt x="6162070" y="266026"/>
                </a:lnTo>
                <a:lnTo>
                  <a:pt x="6155936" y="261962"/>
                </a:lnTo>
                <a:close/>
              </a:path>
              <a:path w="9750425" h="4433570" extrusionOk="0">
                <a:moveTo>
                  <a:pt x="7115904" y="246265"/>
                </a:moveTo>
                <a:lnTo>
                  <a:pt x="7113237" y="248793"/>
                </a:lnTo>
                <a:lnTo>
                  <a:pt x="7110557" y="251282"/>
                </a:lnTo>
                <a:lnTo>
                  <a:pt x="7110430" y="255524"/>
                </a:lnTo>
                <a:lnTo>
                  <a:pt x="7114265" y="259587"/>
                </a:lnTo>
                <a:lnTo>
                  <a:pt x="7116018" y="260286"/>
                </a:lnTo>
                <a:lnTo>
                  <a:pt x="7119434" y="260286"/>
                </a:lnTo>
                <a:lnTo>
                  <a:pt x="7121085" y="259689"/>
                </a:lnTo>
                <a:lnTo>
                  <a:pt x="7125035" y="255968"/>
                </a:lnTo>
                <a:lnTo>
                  <a:pt x="7125162" y="251764"/>
                </a:lnTo>
                <a:lnTo>
                  <a:pt x="7122647" y="249059"/>
                </a:lnTo>
                <a:lnTo>
                  <a:pt x="7120120" y="246392"/>
                </a:lnTo>
                <a:lnTo>
                  <a:pt x="7115904" y="246265"/>
                </a:lnTo>
                <a:close/>
              </a:path>
              <a:path w="9750425" h="4433570" extrusionOk="0">
                <a:moveTo>
                  <a:pt x="6105593" y="228701"/>
                </a:moveTo>
                <a:lnTo>
                  <a:pt x="6101466" y="229565"/>
                </a:lnTo>
                <a:lnTo>
                  <a:pt x="6097427" y="235724"/>
                </a:lnTo>
                <a:lnTo>
                  <a:pt x="6098291" y="239852"/>
                </a:lnTo>
                <a:lnTo>
                  <a:pt x="6101384" y="241896"/>
                </a:lnTo>
                <a:lnTo>
                  <a:pt x="6102507" y="242608"/>
                </a:lnTo>
                <a:lnTo>
                  <a:pt x="6103764" y="242976"/>
                </a:lnTo>
                <a:lnTo>
                  <a:pt x="6107181" y="242976"/>
                </a:lnTo>
                <a:lnTo>
                  <a:pt x="6109323" y="241884"/>
                </a:lnTo>
                <a:lnTo>
                  <a:pt x="6112616" y="236893"/>
                </a:lnTo>
                <a:lnTo>
                  <a:pt x="6111765" y="232752"/>
                </a:lnTo>
                <a:lnTo>
                  <a:pt x="6105593" y="228701"/>
                </a:lnTo>
                <a:close/>
              </a:path>
              <a:path w="9750425" h="4433570" extrusionOk="0">
                <a:moveTo>
                  <a:pt x="7071987" y="212902"/>
                </a:moveTo>
                <a:lnTo>
                  <a:pt x="7066335" y="217614"/>
                </a:lnTo>
                <a:lnTo>
                  <a:pt x="7065954" y="221805"/>
                </a:lnTo>
                <a:lnTo>
                  <a:pt x="7068304" y="224650"/>
                </a:lnTo>
                <a:lnTo>
                  <a:pt x="7069637" y="226225"/>
                </a:lnTo>
                <a:lnTo>
                  <a:pt x="7071542" y="227037"/>
                </a:lnTo>
                <a:lnTo>
                  <a:pt x="7074933" y="227037"/>
                </a:lnTo>
                <a:lnTo>
                  <a:pt x="7076457" y="226529"/>
                </a:lnTo>
                <a:lnTo>
                  <a:pt x="7080521" y="223126"/>
                </a:lnTo>
                <a:lnTo>
                  <a:pt x="7080902" y="218935"/>
                </a:lnTo>
                <a:lnTo>
                  <a:pt x="7076203" y="213283"/>
                </a:lnTo>
                <a:lnTo>
                  <a:pt x="7071987" y="212902"/>
                </a:lnTo>
                <a:close/>
              </a:path>
              <a:path w="9750425" h="4433570" extrusionOk="0">
                <a:moveTo>
                  <a:pt x="6054984" y="195859"/>
                </a:moveTo>
                <a:lnTo>
                  <a:pt x="6050856" y="196761"/>
                </a:lnTo>
                <a:lnTo>
                  <a:pt x="6046881" y="202933"/>
                </a:lnTo>
                <a:lnTo>
                  <a:pt x="6047770" y="207060"/>
                </a:lnTo>
                <a:lnTo>
                  <a:pt x="6051986" y="209753"/>
                </a:lnTo>
                <a:lnTo>
                  <a:pt x="6053231" y="210108"/>
                </a:lnTo>
                <a:lnTo>
                  <a:pt x="6056673" y="210108"/>
                </a:lnTo>
                <a:lnTo>
                  <a:pt x="6058806" y="209029"/>
                </a:lnTo>
                <a:lnTo>
                  <a:pt x="6060089" y="207048"/>
                </a:lnTo>
                <a:lnTo>
                  <a:pt x="6062058" y="203936"/>
                </a:lnTo>
                <a:lnTo>
                  <a:pt x="6061169" y="199821"/>
                </a:lnTo>
                <a:lnTo>
                  <a:pt x="6058082" y="197827"/>
                </a:lnTo>
                <a:lnTo>
                  <a:pt x="6054984" y="195859"/>
                </a:lnTo>
                <a:close/>
              </a:path>
              <a:path w="9750425" h="4433570" extrusionOk="0">
                <a:moveTo>
                  <a:pt x="7021327" y="191858"/>
                </a:moveTo>
                <a:lnTo>
                  <a:pt x="7017885" y="194297"/>
                </a:lnTo>
                <a:lnTo>
                  <a:pt x="7016666" y="201549"/>
                </a:lnTo>
                <a:lnTo>
                  <a:pt x="7019130" y="204990"/>
                </a:lnTo>
                <a:lnTo>
                  <a:pt x="7022736" y="205612"/>
                </a:lnTo>
                <a:lnTo>
                  <a:pt x="7023486" y="205701"/>
                </a:lnTo>
                <a:lnTo>
                  <a:pt x="7027054" y="205701"/>
                </a:lnTo>
                <a:lnTo>
                  <a:pt x="7029886" y="203390"/>
                </a:lnTo>
                <a:lnTo>
                  <a:pt x="7031017" y="196494"/>
                </a:lnTo>
                <a:lnTo>
                  <a:pt x="7028578" y="193052"/>
                </a:lnTo>
                <a:lnTo>
                  <a:pt x="7021327" y="191858"/>
                </a:lnTo>
                <a:close/>
              </a:path>
              <a:path w="9750425" h="4433570" extrusionOk="0">
                <a:moveTo>
                  <a:pt x="6975696" y="160451"/>
                </a:moveTo>
                <a:lnTo>
                  <a:pt x="6971479" y="160731"/>
                </a:lnTo>
                <a:lnTo>
                  <a:pt x="6966653" y="166268"/>
                </a:lnTo>
                <a:lnTo>
                  <a:pt x="6966907" y="170484"/>
                </a:lnTo>
                <a:lnTo>
                  <a:pt x="6970946" y="174002"/>
                </a:lnTo>
                <a:lnTo>
                  <a:pt x="6972508" y="174536"/>
                </a:lnTo>
                <a:lnTo>
                  <a:pt x="6975924" y="174536"/>
                </a:lnTo>
                <a:lnTo>
                  <a:pt x="6977766" y="173774"/>
                </a:lnTo>
                <a:lnTo>
                  <a:pt x="6981512" y="169494"/>
                </a:lnTo>
                <a:lnTo>
                  <a:pt x="6981233" y="165303"/>
                </a:lnTo>
                <a:lnTo>
                  <a:pt x="6975696" y="160451"/>
                </a:lnTo>
                <a:close/>
              </a:path>
              <a:path w="9750425" h="4433570" extrusionOk="0">
                <a:moveTo>
                  <a:pt x="6004450" y="160058"/>
                </a:moveTo>
                <a:lnTo>
                  <a:pt x="5999066" y="165061"/>
                </a:lnTo>
                <a:lnTo>
                  <a:pt x="5998913" y="169303"/>
                </a:lnTo>
                <a:lnTo>
                  <a:pt x="6001415" y="171996"/>
                </a:lnTo>
                <a:lnTo>
                  <a:pt x="6002749" y="173405"/>
                </a:lnTo>
                <a:lnTo>
                  <a:pt x="6004514" y="174117"/>
                </a:lnTo>
                <a:lnTo>
                  <a:pt x="6007943" y="174117"/>
                </a:lnTo>
                <a:lnTo>
                  <a:pt x="6009568" y="173507"/>
                </a:lnTo>
                <a:lnTo>
                  <a:pt x="6013544" y="169811"/>
                </a:lnTo>
                <a:lnTo>
                  <a:pt x="6013696" y="165608"/>
                </a:lnTo>
                <a:lnTo>
                  <a:pt x="6011169" y="162902"/>
                </a:lnTo>
                <a:lnTo>
                  <a:pt x="6008667" y="160210"/>
                </a:lnTo>
                <a:lnTo>
                  <a:pt x="6004450" y="160058"/>
                </a:lnTo>
                <a:close/>
              </a:path>
              <a:path w="9750425" h="4433570" extrusionOk="0">
                <a:moveTo>
                  <a:pt x="6926762" y="135089"/>
                </a:moveTo>
                <a:lnTo>
                  <a:pt x="6923092" y="135445"/>
                </a:lnTo>
                <a:lnTo>
                  <a:pt x="6919435" y="135813"/>
                </a:lnTo>
                <a:lnTo>
                  <a:pt x="6916755" y="139090"/>
                </a:lnTo>
                <a:lnTo>
                  <a:pt x="6917466" y="146189"/>
                </a:lnTo>
                <a:lnTo>
                  <a:pt x="6920349" y="148755"/>
                </a:lnTo>
                <a:lnTo>
                  <a:pt x="6923968" y="148755"/>
                </a:lnTo>
                <a:lnTo>
                  <a:pt x="6928071" y="148348"/>
                </a:lnTo>
                <a:lnTo>
                  <a:pt x="6930738" y="145097"/>
                </a:lnTo>
                <a:lnTo>
                  <a:pt x="6930014" y="137756"/>
                </a:lnTo>
                <a:lnTo>
                  <a:pt x="6926762" y="135089"/>
                </a:lnTo>
                <a:close/>
              </a:path>
              <a:path w="9750425" h="4433570" extrusionOk="0">
                <a:moveTo>
                  <a:pt x="6117493" y="126961"/>
                </a:moveTo>
                <a:lnTo>
                  <a:pt x="6110152" y="127673"/>
                </a:lnTo>
                <a:lnTo>
                  <a:pt x="6107485" y="130911"/>
                </a:lnTo>
                <a:lnTo>
                  <a:pt x="6107816" y="134594"/>
                </a:lnTo>
                <a:lnTo>
                  <a:pt x="6108171" y="138036"/>
                </a:lnTo>
                <a:lnTo>
                  <a:pt x="6111054" y="140601"/>
                </a:lnTo>
                <a:lnTo>
                  <a:pt x="6114877" y="140601"/>
                </a:lnTo>
                <a:lnTo>
                  <a:pt x="6118776" y="140220"/>
                </a:lnTo>
                <a:lnTo>
                  <a:pt x="6121443" y="136969"/>
                </a:lnTo>
                <a:lnTo>
                  <a:pt x="6121074" y="133311"/>
                </a:lnTo>
                <a:lnTo>
                  <a:pt x="6120744" y="129654"/>
                </a:lnTo>
                <a:lnTo>
                  <a:pt x="6117493" y="126961"/>
                </a:lnTo>
                <a:close/>
              </a:path>
              <a:path w="9750425" h="4433570" extrusionOk="0">
                <a:moveTo>
                  <a:pt x="6052583" y="121043"/>
                </a:moveTo>
                <a:lnTo>
                  <a:pt x="6049015" y="123278"/>
                </a:lnTo>
                <a:lnTo>
                  <a:pt x="6048227" y="126873"/>
                </a:lnTo>
                <a:lnTo>
                  <a:pt x="6047414" y="130441"/>
                </a:lnTo>
                <a:lnTo>
                  <a:pt x="6049662" y="134023"/>
                </a:lnTo>
                <a:lnTo>
                  <a:pt x="6053256" y="134835"/>
                </a:lnTo>
                <a:lnTo>
                  <a:pt x="6053739" y="134937"/>
                </a:lnTo>
                <a:lnTo>
                  <a:pt x="6054234" y="135000"/>
                </a:lnTo>
                <a:lnTo>
                  <a:pt x="6057765" y="135000"/>
                </a:lnTo>
                <a:lnTo>
                  <a:pt x="6060495" y="132905"/>
                </a:lnTo>
                <a:lnTo>
                  <a:pt x="6062019" y="126212"/>
                </a:lnTo>
                <a:lnTo>
                  <a:pt x="6059772" y="122656"/>
                </a:lnTo>
                <a:lnTo>
                  <a:pt x="6052583" y="121043"/>
                </a:lnTo>
                <a:close/>
              </a:path>
              <a:path w="9750425" h="4433570" extrusionOk="0">
                <a:moveTo>
                  <a:pt x="5998164" y="113106"/>
                </a:moveTo>
                <a:lnTo>
                  <a:pt x="5994506" y="113537"/>
                </a:lnTo>
                <a:lnTo>
                  <a:pt x="5990861" y="113931"/>
                </a:lnTo>
                <a:lnTo>
                  <a:pt x="5988245" y="117259"/>
                </a:lnTo>
                <a:lnTo>
                  <a:pt x="5989033" y="124307"/>
                </a:lnTo>
                <a:lnTo>
                  <a:pt x="5991928" y="126809"/>
                </a:lnTo>
                <a:lnTo>
                  <a:pt x="5995510" y="126809"/>
                </a:lnTo>
                <a:lnTo>
                  <a:pt x="5996030" y="126771"/>
                </a:lnTo>
                <a:lnTo>
                  <a:pt x="5999688" y="126339"/>
                </a:lnTo>
                <a:lnTo>
                  <a:pt x="6002317" y="123050"/>
                </a:lnTo>
                <a:lnTo>
                  <a:pt x="6001466" y="115735"/>
                </a:lnTo>
                <a:lnTo>
                  <a:pt x="5998164" y="113106"/>
                </a:lnTo>
                <a:close/>
              </a:path>
              <a:path w="9750425" h="4433570" extrusionOk="0">
                <a:moveTo>
                  <a:pt x="6873410" y="109626"/>
                </a:moveTo>
                <a:lnTo>
                  <a:pt x="6869219" y="110159"/>
                </a:lnTo>
                <a:lnTo>
                  <a:pt x="6864736" y="115989"/>
                </a:lnTo>
                <a:lnTo>
                  <a:pt x="6865269" y="120180"/>
                </a:lnTo>
                <a:lnTo>
                  <a:pt x="6869397" y="123342"/>
                </a:lnTo>
                <a:lnTo>
                  <a:pt x="6870832" y="123799"/>
                </a:lnTo>
                <a:lnTo>
                  <a:pt x="6874248" y="123799"/>
                </a:lnTo>
                <a:lnTo>
                  <a:pt x="6876216" y="122923"/>
                </a:lnTo>
                <a:lnTo>
                  <a:pt x="6879785" y="118300"/>
                </a:lnTo>
                <a:lnTo>
                  <a:pt x="6879252" y="114109"/>
                </a:lnTo>
                <a:lnTo>
                  <a:pt x="6873410" y="109626"/>
                </a:lnTo>
                <a:close/>
              </a:path>
              <a:path w="9750425" h="4433570" extrusionOk="0">
                <a:moveTo>
                  <a:pt x="6818698" y="81953"/>
                </a:moveTo>
                <a:lnTo>
                  <a:pt x="6814787" y="83527"/>
                </a:lnTo>
                <a:lnTo>
                  <a:pt x="6811929" y="90309"/>
                </a:lnTo>
                <a:lnTo>
                  <a:pt x="6813517" y="94195"/>
                </a:lnTo>
                <a:lnTo>
                  <a:pt x="6816895" y="95656"/>
                </a:lnTo>
                <a:lnTo>
                  <a:pt x="6817746" y="95999"/>
                </a:lnTo>
                <a:lnTo>
                  <a:pt x="6818622" y="96164"/>
                </a:lnTo>
                <a:lnTo>
                  <a:pt x="6822089" y="96164"/>
                </a:lnTo>
                <a:lnTo>
                  <a:pt x="6824553" y="94653"/>
                </a:lnTo>
                <a:lnTo>
                  <a:pt x="6827055" y="88709"/>
                </a:lnTo>
                <a:lnTo>
                  <a:pt x="6825467" y="84797"/>
                </a:lnTo>
                <a:lnTo>
                  <a:pt x="6818698" y="81953"/>
                </a:lnTo>
                <a:close/>
              </a:path>
              <a:path w="9750425" h="4433570" extrusionOk="0">
                <a:moveTo>
                  <a:pt x="6103180" y="78905"/>
                </a:moveTo>
                <a:lnTo>
                  <a:pt x="6096170" y="81089"/>
                </a:lnTo>
                <a:lnTo>
                  <a:pt x="6094201" y="84836"/>
                </a:lnTo>
                <a:lnTo>
                  <a:pt x="6096195" y="91211"/>
                </a:lnTo>
                <a:lnTo>
                  <a:pt x="6098824" y="93027"/>
                </a:lnTo>
                <a:lnTo>
                  <a:pt x="6102304" y="93027"/>
                </a:lnTo>
                <a:lnTo>
                  <a:pt x="6102964" y="92938"/>
                </a:lnTo>
                <a:lnTo>
                  <a:pt x="6107143" y="91630"/>
                </a:lnTo>
                <a:lnTo>
                  <a:pt x="6109111" y="87896"/>
                </a:lnTo>
                <a:lnTo>
                  <a:pt x="6106927" y="80873"/>
                </a:lnTo>
                <a:lnTo>
                  <a:pt x="6103180" y="78905"/>
                </a:lnTo>
                <a:close/>
              </a:path>
              <a:path w="9750425" h="4433570" extrusionOk="0">
                <a:moveTo>
                  <a:pt x="6760443" y="63220"/>
                </a:moveTo>
                <a:lnTo>
                  <a:pt x="6756811" y="65328"/>
                </a:lnTo>
                <a:lnTo>
                  <a:pt x="6754931" y="72453"/>
                </a:lnTo>
                <a:lnTo>
                  <a:pt x="6757065" y="76085"/>
                </a:lnTo>
                <a:lnTo>
                  <a:pt x="6761167" y="77177"/>
                </a:lnTo>
                <a:lnTo>
                  <a:pt x="6761751" y="77241"/>
                </a:lnTo>
                <a:lnTo>
                  <a:pt x="6765269" y="77241"/>
                </a:lnTo>
                <a:lnTo>
                  <a:pt x="6767962" y="75272"/>
                </a:lnTo>
                <a:lnTo>
                  <a:pt x="6769676" y="68732"/>
                </a:lnTo>
                <a:lnTo>
                  <a:pt x="6767568" y="65074"/>
                </a:lnTo>
                <a:lnTo>
                  <a:pt x="6760443" y="63220"/>
                </a:lnTo>
                <a:close/>
              </a:path>
              <a:path w="9750425" h="4433570" extrusionOk="0">
                <a:moveTo>
                  <a:pt x="6701426" y="49657"/>
                </a:moveTo>
                <a:lnTo>
                  <a:pt x="6697870" y="51930"/>
                </a:lnTo>
                <a:lnTo>
                  <a:pt x="6696283" y="59105"/>
                </a:lnTo>
                <a:lnTo>
                  <a:pt x="6698556" y="62661"/>
                </a:lnTo>
                <a:lnTo>
                  <a:pt x="6702646" y="63563"/>
                </a:lnTo>
                <a:lnTo>
                  <a:pt x="6703115" y="63601"/>
                </a:lnTo>
                <a:lnTo>
                  <a:pt x="6706646" y="63601"/>
                </a:lnTo>
                <a:lnTo>
                  <a:pt x="6709402" y="61480"/>
                </a:lnTo>
                <a:lnTo>
                  <a:pt x="6710875" y="54775"/>
                </a:lnTo>
                <a:lnTo>
                  <a:pt x="6708602" y="51219"/>
                </a:lnTo>
                <a:lnTo>
                  <a:pt x="6701426" y="49657"/>
                </a:lnTo>
                <a:close/>
              </a:path>
              <a:path w="9750425" h="4433570" extrusionOk="0">
                <a:moveTo>
                  <a:pt x="6348671" y="46024"/>
                </a:moveTo>
                <a:lnTo>
                  <a:pt x="6341318" y="46177"/>
                </a:lnTo>
                <a:lnTo>
                  <a:pt x="6338384" y="49212"/>
                </a:lnTo>
                <a:lnTo>
                  <a:pt x="6338537" y="56514"/>
                </a:lnTo>
                <a:lnTo>
                  <a:pt x="6341508" y="59410"/>
                </a:lnTo>
                <a:lnTo>
                  <a:pt x="6345268" y="59410"/>
                </a:lnTo>
                <a:lnTo>
                  <a:pt x="6348951" y="59321"/>
                </a:lnTo>
                <a:lnTo>
                  <a:pt x="6351859" y="56286"/>
                </a:lnTo>
                <a:lnTo>
                  <a:pt x="6351795" y="52603"/>
                </a:lnTo>
                <a:lnTo>
                  <a:pt x="6351706" y="48933"/>
                </a:lnTo>
                <a:lnTo>
                  <a:pt x="6348671" y="46024"/>
                </a:lnTo>
                <a:close/>
              </a:path>
              <a:path w="9750425" h="4433570" extrusionOk="0">
                <a:moveTo>
                  <a:pt x="6642295" y="36741"/>
                </a:moveTo>
                <a:lnTo>
                  <a:pt x="6638828" y="39141"/>
                </a:lnTo>
                <a:lnTo>
                  <a:pt x="6637482" y="46367"/>
                </a:lnTo>
                <a:lnTo>
                  <a:pt x="6639882" y="49847"/>
                </a:lnTo>
                <a:lnTo>
                  <a:pt x="6643489" y="50507"/>
                </a:lnTo>
                <a:lnTo>
                  <a:pt x="6643895" y="50596"/>
                </a:lnTo>
                <a:lnTo>
                  <a:pt x="6644302" y="50622"/>
                </a:lnTo>
                <a:lnTo>
                  <a:pt x="6647858" y="50622"/>
                </a:lnTo>
                <a:lnTo>
                  <a:pt x="6650652" y="48399"/>
                </a:lnTo>
                <a:lnTo>
                  <a:pt x="6651934" y="41554"/>
                </a:lnTo>
                <a:lnTo>
                  <a:pt x="6649547" y="38087"/>
                </a:lnTo>
                <a:lnTo>
                  <a:pt x="6642295" y="36741"/>
                </a:lnTo>
                <a:close/>
              </a:path>
              <a:path w="9750425" h="4433570" extrusionOk="0">
                <a:moveTo>
                  <a:pt x="6407180" y="35293"/>
                </a:moveTo>
                <a:lnTo>
                  <a:pt x="6399890" y="36334"/>
                </a:lnTo>
                <a:lnTo>
                  <a:pt x="6397363" y="39712"/>
                </a:lnTo>
                <a:lnTo>
                  <a:pt x="6397871" y="43345"/>
                </a:lnTo>
                <a:lnTo>
                  <a:pt x="6398366" y="46685"/>
                </a:lnTo>
                <a:lnTo>
                  <a:pt x="6401211" y="49085"/>
                </a:lnTo>
                <a:lnTo>
                  <a:pt x="6404780" y="49085"/>
                </a:lnTo>
                <a:lnTo>
                  <a:pt x="6405097" y="49060"/>
                </a:lnTo>
                <a:lnTo>
                  <a:pt x="6409060" y="48475"/>
                </a:lnTo>
                <a:lnTo>
                  <a:pt x="6411600" y="45110"/>
                </a:lnTo>
                <a:lnTo>
                  <a:pt x="6410558" y="37833"/>
                </a:lnTo>
                <a:lnTo>
                  <a:pt x="6407180" y="35293"/>
                </a:lnTo>
                <a:close/>
              </a:path>
              <a:path w="9750425" h="4433570" extrusionOk="0">
                <a:moveTo>
                  <a:pt x="6467696" y="29425"/>
                </a:moveTo>
                <a:lnTo>
                  <a:pt x="6464013" y="29667"/>
                </a:lnTo>
                <a:lnTo>
                  <a:pt x="6460368" y="29895"/>
                </a:lnTo>
                <a:lnTo>
                  <a:pt x="6457561" y="33058"/>
                </a:lnTo>
                <a:lnTo>
                  <a:pt x="6458005" y="40271"/>
                </a:lnTo>
                <a:lnTo>
                  <a:pt x="6460965" y="42989"/>
                </a:lnTo>
                <a:lnTo>
                  <a:pt x="6464597" y="42989"/>
                </a:lnTo>
                <a:lnTo>
                  <a:pt x="6468546" y="42735"/>
                </a:lnTo>
                <a:lnTo>
                  <a:pt x="6471328" y="39573"/>
                </a:lnTo>
                <a:lnTo>
                  <a:pt x="6470858" y="32232"/>
                </a:lnTo>
                <a:lnTo>
                  <a:pt x="6467696" y="29425"/>
                </a:lnTo>
                <a:close/>
              </a:path>
              <a:path w="9750425" h="4433570" extrusionOk="0">
                <a:moveTo>
                  <a:pt x="6581780" y="29298"/>
                </a:moveTo>
                <a:lnTo>
                  <a:pt x="6578567" y="32054"/>
                </a:lnTo>
                <a:lnTo>
                  <a:pt x="6578313" y="35712"/>
                </a:lnTo>
                <a:lnTo>
                  <a:pt x="6578020" y="39395"/>
                </a:lnTo>
                <a:lnTo>
                  <a:pt x="6580776" y="42595"/>
                </a:lnTo>
                <a:lnTo>
                  <a:pt x="6584459" y="42875"/>
                </a:lnTo>
                <a:lnTo>
                  <a:pt x="6588409" y="42875"/>
                </a:lnTo>
                <a:lnTo>
                  <a:pt x="6591343" y="40233"/>
                </a:lnTo>
                <a:lnTo>
                  <a:pt x="6591876" y="33045"/>
                </a:lnTo>
                <a:lnTo>
                  <a:pt x="6589108" y="29857"/>
                </a:lnTo>
                <a:lnTo>
                  <a:pt x="6581780" y="29298"/>
                </a:lnTo>
                <a:close/>
              </a:path>
              <a:path w="9750425" h="4433570" extrusionOk="0">
                <a:moveTo>
                  <a:pt x="6528376" y="27825"/>
                </a:moveTo>
                <a:lnTo>
                  <a:pt x="6524706" y="27851"/>
                </a:lnTo>
                <a:lnTo>
                  <a:pt x="6521010" y="27851"/>
                </a:lnTo>
                <a:lnTo>
                  <a:pt x="6518038" y="30822"/>
                </a:lnTo>
                <a:lnTo>
                  <a:pt x="6518038" y="38176"/>
                </a:lnTo>
                <a:lnTo>
                  <a:pt x="6521023" y="41173"/>
                </a:lnTo>
                <a:lnTo>
                  <a:pt x="6524706" y="41173"/>
                </a:lnTo>
                <a:lnTo>
                  <a:pt x="6528376" y="41148"/>
                </a:lnTo>
                <a:lnTo>
                  <a:pt x="6531361" y="38176"/>
                </a:lnTo>
                <a:lnTo>
                  <a:pt x="6531361" y="30822"/>
                </a:lnTo>
                <a:lnTo>
                  <a:pt x="6528376" y="27825"/>
                </a:lnTo>
                <a:close/>
              </a:path>
              <a:path w="9750425" h="4433570" extrusionOk="0">
                <a:moveTo>
                  <a:pt x="6119436" y="25615"/>
                </a:moveTo>
                <a:lnTo>
                  <a:pt x="6116807" y="28194"/>
                </a:lnTo>
                <a:lnTo>
                  <a:pt x="6114153" y="30734"/>
                </a:lnTo>
                <a:lnTo>
                  <a:pt x="6114089" y="34963"/>
                </a:lnTo>
                <a:lnTo>
                  <a:pt x="6117963" y="38938"/>
                </a:lnTo>
                <a:lnTo>
                  <a:pt x="6119716" y="39624"/>
                </a:lnTo>
                <a:lnTo>
                  <a:pt x="6123119" y="39624"/>
                </a:lnTo>
                <a:lnTo>
                  <a:pt x="6124783" y="39014"/>
                </a:lnTo>
                <a:lnTo>
                  <a:pt x="6128720" y="35178"/>
                </a:lnTo>
                <a:lnTo>
                  <a:pt x="6128783" y="30975"/>
                </a:lnTo>
                <a:lnTo>
                  <a:pt x="6126107" y="28194"/>
                </a:lnTo>
                <a:lnTo>
                  <a:pt x="6123665" y="25692"/>
                </a:lnTo>
                <a:lnTo>
                  <a:pt x="6119436" y="25615"/>
                </a:lnTo>
                <a:close/>
              </a:path>
              <a:path w="9750425" h="4433570" extrusionOk="0">
                <a:moveTo>
                  <a:pt x="6290937" y="21780"/>
                </a:moveTo>
                <a:lnTo>
                  <a:pt x="6286822" y="22720"/>
                </a:lnTo>
                <a:lnTo>
                  <a:pt x="6282923" y="28943"/>
                </a:lnTo>
                <a:lnTo>
                  <a:pt x="6283863" y="33045"/>
                </a:lnTo>
                <a:lnTo>
                  <a:pt x="6286975" y="35013"/>
                </a:lnTo>
                <a:lnTo>
                  <a:pt x="6288092" y="35699"/>
                </a:lnTo>
                <a:lnTo>
                  <a:pt x="6289311" y="36017"/>
                </a:lnTo>
                <a:lnTo>
                  <a:pt x="6292728" y="36017"/>
                </a:lnTo>
                <a:lnTo>
                  <a:pt x="6294912" y="34925"/>
                </a:lnTo>
                <a:lnTo>
                  <a:pt x="6298125" y="29768"/>
                </a:lnTo>
                <a:lnTo>
                  <a:pt x="6297185" y="25666"/>
                </a:lnTo>
                <a:lnTo>
                  <a:pt x="6290937" y="21780"/>
                </a:lnTo>
                <a:close/>
              </a:path>
              <a:path w="9750425" h="4433570" extrusionOk="0">
                <a:moveTo>
                  <a:pt x="6232453" y="88"/>
                </a:moveTo>
                <a:lnTo>
                  <a:pt x="6228999" y="2539"/>
                </a:lnTo>
                <a:lnTo>
                  <a:pt x="6227767" y="9804"/>
                </a:lnTo>
                <a:lnTo>
                  <a:pt x="6230206" y="13246"/>
                </a:lnTo>
                <a:lnTo>
                  <a:pt x="6233838" y="13843"/>
                </a:lnTo>
                <a:lnTo>
                  <a:pt x="6234587" y="13944"/>
                </a:lnTo>
                <a:lnTo>
                  <a:pt x="6238156" y="13944"/>
                </a:lnTo>
                <a:lnTo>
                  <a:pt x="6240988" y="11633"/>
                </a:lnTo>
                <a:lnTo>
                  <a:pt x="6242131" y="4775"/>
                </a:lnTo>
                <a:lnTo>
                  <a:pt x="6239705" y="1333"/>
                </a:lnTo>
                <a:lnTo>
                  <a:pt x="6232453" y="88"/>
                </a:lnTo>
                <a:close/>
              </a:path>
              <a:path w="9750425" h="4433570" extrusionOk="0">
                <a:moveTo>
                  <a:pt x="6177361" y="0"/>
                </a:moveTo>
                <a:lnTo>
                  <a:pt x="6170135" y="1333"/>
                </a:lnTo>
                <a:lnTo>
                  <a:pt x="6167747" y="4800"/>
                </a:lnTo>
                <a:lnTo>
                  <a:pt x="6169004" y="11620"/>
                </a:lnTo>
                <a:lnTo>
                  <a:pt x="6171786" y="13868"/>
                </a:lnTo>
                <a:lnTo>
                  <a:pt x="6175354" y="13881"/>
                </a:lnTo>
                <a:lnTo>
                  <a:pt x="6175761" y="13843"/>
                </a:lnTo>
                <a:lnTo>
                  <a:pt x="6176167" y="13754"/>
                </a:lnTo>
                <a:lnTo>
                  <a:pt x="6179787" y="13093"/>
                </a:lnTo>
                <a:lnTo>
                  <a:pt x="6182174" y="9626"/>
                </a:lnTo>
                <a:lnTo>
                  <a:pt x="6180853" y="2400"/>
                </a:lnTo>
                <a:lnTo>
                  <a:pt x="6177361" y="0"/>
                </a:lnTo>
                <a:close/>
              </a:path>
            </a:pathLst>
          </a:custGeom>
          <a:solidFill>
            <a:srgbClr val="009EB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872723" y="1677789"/>
            <a:ext cx="10744462" cy="3734855"/>
          </a:xfrm>
          <a:custGeom>
            <a:avLst/>
            <a:gdLst/>
            <a:ahLst/>
            <a:cxnLst/>
            <a:rect l="l" t="t" r="r" b="b"/>
            <a:pathLst>
              <a:path w="9694545" h="4514215" extrusionOk="0">
                <a:moveTo>
                  <a:pt x="3553180" y="4501705"/>
                </a:moveTo>
                <a:lnTo>
                  <a:pt x="3550259" y="4504080"/>
                </a:lnTo>
                <a:lnTo>
                  <a:pt x="3549599" y="4510633"/>
                </a:lnTo>
                <a:lnTo>
                  <a:pt x="3551961" y="4513567"/>
                </a:lnTo>
                <a:lnTo>
                  <a:pt x="3555453" y="4513935"/>
                </a:lnTo>
                <a:lnTo>
                  <a:pt x="3558870" y="4513935"/>
                </a:lnTo>
                <a:lnTo>
                  <a:pt x="3561486" y="4511649"/>
                </a:lnTo>
                <a:lnTo>
                  <a:pt x="3561778" y="4508563"/>
                </a:lnTo>
                <a:lnTo>
                  <a:pt x="3562121" y="4505299"/>
                </a:lnTo>
                <a:lnTo>
                  <a:pt x="3559746" y="4502365"/>
                </a:lnTo>
                <a:lnTo>
                  <a:pt x="3553180" y="4501705"/>
                </a:lnTo>
                <a:close/>
              </a:path>
              <a:path w="9694545" h="4514215" extrusionOk="0">
                <a:moveTo>
                  <a:pt x="3617252" y="4492396"/>
                </a:moveTo>
                <a:lnTo>
                  <a:pt x="3611117" y="4494796"/>
                </a:lnTo>
                <a:lnTo>
                  <a:pt x="3609593" y="4498263"/>
                </a:lnTo>
                <a:lnTo>
                  <a:pt x="3611714" y="4503674"/>
                </a:lnTo>
                <a:lnTo>
                  <a:pt x="3613975" y="4505121"/>
                </a:lnTo>
                <a:lnTo>
                  <a:pt x="3617087" y="4505121"/>
                </a:lnTo>
                <a:lnTo>
                  <a:pt x="3617810" y="4504994"/>
                </a:lnTo>
                <a:lnTo>
                  <a:pt x="3618534" y="4504690"/>
                </a:lnTo>
                <a:lnTo>
                  <a:pt x="3621595" y="4503496"/>
                </a:lnTo>
                <a:lnTo>
                  <a:pt x="3623106" y="4500029"/>
                </a:lnTo>
                <a:lnTo>
                  <a:pt x="3620719" y="4493895"/>
                </a:lnTo>
                <a:lnTo>
                  <a:pt x="3617252" y="4492396"/>
                </a:lnTo>
                <a:close/>
              </a:path>
              <a:path w="9694545" h="4514215" extrusionOk="0">
                <a:moveTo>
                  <a:pt x="3498291" y="4480941"/>
                </a:moveTo>
                <a:lnTo>
                  <a:pt x="3494633" y="4481830"/>
                </a:lnTo>
                <a:lnTo>
                  <a:pt x="3491217" y="4487481"/>
                </a:lnTo>
                <a:lnTo>
                  <a:pt x="3492131" y="4491151"/>
                </a:lnTo>
                <a:lnTo>
                  <a:pt x="3495916" y="4493450"/>
                </a:lnTo>
                <a:lnTo>
                  <a:pt x="3496970" y="4493704"/>
                </a:lnTo>
                <a:lnTo>
                  <a:pt x="3500043" y="4493729"/>
                </a:lnTo>
                <a:lnTo>
                  <a:pt x="3502012" y="4492675"/>
                </a:lnTo>
                <a:lnTo>
                  <a:pt x="3503142" y="4490834"/>
                </a:lnTo>
                <a:lnTo>
                  <a:pt x="3504831" y="4488014"/>
                </a:lnTo>
                <a:lnTo>
                  <a:pt x="3503942" y="4484357"/>
                </a:lnTo>
                <a:lnTo>
                  <a:pt x="3498291" y="4480941"/>
                </a:lnTo>
                <a:close/>
              </a:path>
              <a:path w="9694545" h="4514215" extrusionOk="0">
                <a:moveTo>
                  <a:pt x="3667785" y="4460659"/>
                </a:moveTo>
                <a:lnTo>
                  <a:pt x="3662692" y="4464837"/>
                </a:lnTo>
                <a:lnTo>
                  <a:pt x="3662311" y="4468583"/>
                </a:lnTo>
                <a:lnTo>
                  <a:pt x="3665575" y="4472571"/>
                </a:lnTo>
                <a:lnTo>
                  <a:pt x="3667290" y="4473320"/>
                </a:lnTo>
                <a:lnTo>
                  <a:pt x="3670350" y="4473320"/>
                </a:lnTo>
                <a:lnTo>
                  <a:pt x="3671671" y="4472876"/>
                </a:lnTo>
                <a:lnTo>
                  <a:pt x="3675329" y="4469879"/>
                </a:lnTo>
                <a:lnTo>
                  <a:pt x="3675722" y="4466120"/>
                </a:lnTo>
                <a:lnTo>
                  <a:pt x="3671544" y="4461027"/>
                </a:lnTo>
                <a:lnTo>
                  <a:pt x="3667785" y="4460659"/>
                </a:lnTo>
                <a:close/>
              </a:path>
              <a:path w="9694545" h="4514215" extrusionOk="0">
                <a:moveTo>
                  <a:pt x="3449218" y="4444415"/>
                </a:moveTo>
                <a:lnTo>
                  <a:pt x="3445471" y="4444974"/>
                </a:lnTo>
                <a:lnTo>
                  <a:pt x="3441534" y="4450245"/>
                </a:lnTo>
                <a:lnTo>
                  <a:pt x="3442093" y="4453991"/>
                </a:lnTo>
                <a:lnTo>
                  <a:pt x="3445814" y="4456747"/>
                </a:lnTo>
                <a:lnTo>
                  <a:pt x="3447059" y="4457141"/>
                </a:lnTo>
                <a:lnTo>
                  <a:pt x="3450120" y="4457141"/>
                </a:lnTo>
                <a:lnTo>
                  <a:pt x="3451910" y="4456303"/>
                </a:lnTo>
                <a:lnTo>
                  <a:pt x="3455060" y="4452086"/>
                </a:lnTo>
                <a:lnTo>
                  <a:pt x="3454501" y="4448352"/>
                </a:lnTo>
                <a:lnTo>
                  <a:pt x="3449218" y="4444415"/>
                </a:lnTo>
                <a:close/>
              </a:path>
              <a:path w="9694545" h="4514215" extrusionOk="0">
                <a:moveTo>
                  <a:pt x="3713848" y="4416983"/>
                </a:moveTo>
                <a:lnTo>
                  <a:pt x="3710076" y="4417301"/>
                </a:lnTo>
                <a:lnTo>
                  <a:pt x="3705872" y="4422368"/>
                </a:lnTo>
                <a:lnTo>
                  <a:pt x="3706190" y="4426102"/>
                </a:lnTo>
                <a:lnTo>
                  <a:pt x="3708704" y="4428223"/>
                </a:lnTo>
                <a:lnTo>
                  <a:pt x="3709847" y="4429163"/>
                </a:lnTo>
                <a:lnTo>
                  <a:pt x="3711193" y="4429620"/>
                </a:lnTo>
                <a:lnTo>
                  <a:pt x="3714254" y="4429620"/>
                </a:lnTo>
                <a:lnTo>
                  <a:pt x="3715943" y="4428883"/>
                </a:lnTo>
                <a:lnTo>
                  <a:pt x="3719233" y="4424959"/>
                </a:lnTo>
                <a:lnTo>
                  <a:pt x="3718890" y="4421187"/>
                </a:lnTo>
                <a:lnTo>
                  <a:pt x="3713848" y="4416983"/>
                </a:lnTo>
                <a:close/>
              </a:path>
              <a:path w="9694545" h="4514215" extrusionOk="0">
                <a:moveTo>
                  <a:pt x="3398621" y="4408576"/>
                </a:moveTo>
                <a:lnTo>
                  <a:pt x="3394925" y="4409274"/>
                </a:lnTo>
                <a:lnTo>
                  <a:pt x="3391204" y="4414735"/>
                </a:lnTo>
                <a:lnTo>
                  <a:pt x="3391903" y="4418431"/>
                </a:lnTo>
                <a:lnTo>
                  <a:pt x="3395649" y="4420997"/>
                </a:lnTo>
                <a:lnTo>
                  <a:pt x="3396830" y="4421314"/>
                </a:lnTo>
                <a:lnTo>
                  <a:pt x="3399878" y="4421314"/>
                </a:lnTo>
                <a:lnTo>
                  <a:pt x="3401771" y="4420425"/>
                </a:lnTo>
                <a:lnTo>
                  <a:pt x="3404781" y="4415993"/>
                </a:lnTo>
                <a:lnTo>
                  <a:pt x="3404069" y="4412272"/>
                </a:lnTo>
                <a:lnTo>
                  <a:pt x="3401339" y="4410430"/>
                </a:lnTo>
                <a:lnTo>
                  <a:pt x="3398621" y="4408576"/>
                </a:lnTo>
                <a:close/>
              </a:path>
              <a:path w="9694545" h="4514215" extrusionOk="0">
                <a:moveTo>
                  <a:pt x="3346577" y="4374870"/>
                </a:moveTo>
                <a:lnTo>
                  <a:pt x="3342894" y="4375734"/>
                </a:lnTo>
                <a:lnTo>
                  <a:pt x="3339426" y="4381334"/>
                </a:lnTo>
                <a:lnTo>
                  <a:pt x="3340290" y="4385005"/>
                </a:lnTo>
                <a:lnTo>
                  <a:pt x="3344049" y="4387342"/>
                </a:lnTo>
                <a:lnTo>
                  <a:pt x="3345141" y="4387634"/>
                </a:lnTo>
                <a:lnTo>
                  <a:pt x="3348215" y="4387634"/>
                </a:lnTo>
                <a:lnTo>
                  <a:pt x="3350171" y="4386630"/>
                </a:lnTo>
                <a:lnTo>
                  <a:pt x="3353028" y="4382020"/>
                </a:lnTo>
                <a:lnTo>
                  <a:pt x="3352177" y="4378337"/>
                </a:lnTo>
                <a:lnTo>
                  <a:pt x="3346577" y="4374870"/>
                </a:lnTo>
                <a:close/>
              </a:path>
              <a:path w="9694545" h="4514215" extrusionOk="0">
                <a:moveTo>
                  <a:pt x="3749560" y="4367009"/>
                </a:moveTo>
                <a:lnTo>
                  <a:pt x="3745852" y="4367733"/>
                </a:lnTo>
                <a:lnTo>
                  <a:pt x="3742169" y="4373206"/>
                </a:lnTo>
                <a:lnTo>
                  <a:pt x="3742905" y="4376902"/>
                </a:lnTo>
                <a:lnTo>
                  <a:pt x="3746652" y="4379455"/>
                </a:lnTo>
                <a:lnTo>
                  <a:pt x="3747795" y="4379772"/>
                </a:lnTo>
                <a:lnTo>
                  <a:pt x="3750881" y="4379772"/>
                </a:lnTo>
                <a:lnTo>
                  <a:pt x="3752761" y="4378845"/>
                </a:lnTo>
                <a:lnTo>
                  <a:pt x="3755758" y="4374400"/>
                </a:lnTo>
                <a:lnTo>
                  <a:pt x="3755034" y="4370705"/>
                </a:lnTo>
                <a:lnTo>
                  <a:pt x="3749560" y="4367009"/>
                </a:lnTo>
                <a:close/>
              </a:path>
              <a:path w="9694545" h="4514215" extrusionOk="0">
                <a:moveTo>
                  <a:pt x="3292830" y="4343666"/>
                </a:moveTo>
                <a:lnTo>
                  <a:pt x="3289236" y="4344784"/>
                </a:lnTo>
                <a:lnTo>
                  <a:pt x="3286125" y="4350575"/>
                </a:lnTo>
                <a:lnTo>
                  <a:pt x="3287217" y="4354195"/>
                </a:lnTo>
                <a:lnTo>
                  <a:pt x="3291014" y="4356239"/>
                </a:lnTo>
                <a:lnTo>
                  <a:pt x="3291979" y="4356468"/>
                </a:lnTo>
                <a:lnTo>
                  <a:pt x="3295053" y="4356468"/>
                </a:lnTo>
                <a:lnTo>
                  <a:pt x="3297110" y="4355325"/>
                </a:lnTo>
                <a:lnTo>
                  <a:pt x="3299739" y="4350410"/>
                </a:lnTo>
                <a:lnTo>
                  <a:pt x="3298647" y="4346790"/>
                </a:lnTo>
                <a:lnTo>
                  <a:pt x="3292830" y="4343666"/>
                </a:lnTo>
                <a:close/>
              </a:path>
              <a:path w="9694545" h="4514215" extrusionOk="0">
                <a:moveTo>
                  <a:pt x="3788879" y="4318850"/>
                </a:moveTo>
                <a:lnTo>
                  <a:pt x="3785095" y="4319054"/>
                </a:lnTo>
                <a:lnTo>
                  <a:pt x="3780726" y="4323981"/>
                </a:lnTo>
                <a:lnTo>
                  <a:pt x="3780942" y="4327766"/>
                </a:lnTo>
                <a:lnTo>
                  <a:pt x="3784536" y="4330954"/>
                </a:lnTo>
                <a:lnTo>
                  <a:pt x="3785946" y="4331462"/>
                </a:lnTo>
                <a:lnTo>
                  <a:pt x="3789006" y="4331462"/>
                </a:lnTo>
                <a:lnTo>
                  <a:pt x="3790657" y="4330776"/>
                </a:lnTo>
                <a:lnTo>
                  <a:pt x="3794010" y="4326991"/>
                </a:lnTo>
                <a:lnTo>
                  <a:pt x="3793794" y="4323232"/>
                </a:lnTo>
                <a:lnTo>
                  <a:pt x="3791343" y="4321022"/>
                </a:lnTo>
                <a:lnTo>
                  <a:pt x="3788879" y="4318850"/>
                </a:lnTo>
                <a:close/>
              </a:path>
              <a:path w="9694545" h="4514215" extrusionOk="0">
                <a:moveTo>
                  <a:pt x="3236785" y="4316704"/>
                </a:moveTo>
                <a:lnTo>
                  <a:pt x="3233280" y="4318076"/>
                </a:lnTo>
                <a:lnTo>
                  <a:pt x="3230626" y="4324134"/>
                </a:lnTo>
                <a:lnTo>
                  <a:pt x="3231997" y="4327639"/>
                </a:lnTo>
                <a:lnTo>
                  <a:pt x="3235807" y="4329303"/>
                </a:lnTo>
                <a:lnTo>
                  <a:pt x="3236620" y="4329480"/>
                </a:lnTo>
                <a:lnTo>
                  <a:pt x="3239693" y="4329480"/>
                </a:lnTo>
                <a:lnTo>
                  <a:pt x="3241903" y="4328134"/>
                </a:lnTo>
                <a:lnTo>
                  <a:pt x="3242856" y="4325899"/>
                </a:lnTo>
                <a:lnTo>
                  <a:pt x="3244189" y="4322889"/>
                </a:lnTo>
                <a:lnTo>
                  <a:pt x="3242843" y="4319358"/>
                </a:lnTo>
                <a:lnTo>
                  <a:pt x="3236785" y="4316704"/>
                </a:lnTo>
                <a:close/>
              </a:path>
              <a:path w="9694545" h="4514215" extrusionOk="0">
                <a:moveTo>
                  <a:pt x="3178924" y="4293997"/>
                </a:moveTo>
                <a:lnTo>
                  <a:pt x="3175520" y="4295609"/>
                </a:lnTo>
                <a:lnTo>
                  <a:pt x="3173298" y="4301820"/>
                </a:lnTo>
                <a:lnTo>
                  <a:pt x="3174898" y="4305223"/>
                </a:lnTo>
                <a:lnTo>
                  <a:pt x="3178683" y="4306570"/>
                </a:lnTo>
                <a:lnTo>
                  <a:pt x="3179356" y="4306697"/>
                </a:lnTo>
                <a:lnTo>
                  <a:pt x="3182467" y="4306697"/>
                </a:lnTo>
                <a:lnTo>
                  <a:pt x="3184753" y="4305185"/>
                </a:lnTo>
                <a:lnTo>
                  <a:pt x="3186747" y="4299623"/>
                </a:lnTo>
                <a:lnTo>
                  <a:pt x="3185147" y="4296219"/>
                </a:lnTo>
                <a:lnTo>
                  <a:pt x="3178924" y="4293997"/>
                </a:lnTo>
                <a:close/>
              </a:path>
              <a:path w="9694545" h="4514215" extrusionOk="0">
                <a:moveTo>
                  <a:pt x="3830510" y="4275950"/>
                </a:moveTo>
                <a:lnTo>
                  <a:pt x="3827995" y="4278045"/>
                </a:lnTo>
                <a:lnTo>
                  <a:pt x="3825430" y="4280115"/>
                </a:lnTo>
                <a:lnTo>
                  <a:pt x="3825062" y="4283887"/>
                </a:lnTo>
                <a:lnTo>
                  <a:pt x="3827157" y="4286427"/>
                </a:lnTo>
                <a:lnTo>
                  <a:pt x="3828326" y="4287888"/>
                </a:lnTo>
                <a:lnTo>
                  <a:pt x="3830040" y="4288612"/>
                </a:lnTo>
                <a:lnTo>
                  <a:pt x="3833101" y="4288612"/>
                </a:lnTo>
                <a:lnTo>
                  <a:pt x="3834422" y="4288180"/>
                </a:lnTo>
                <a:lnTo>
                  <a:pt x="3838079" y="4285170"/>
                </a:lnTo>
                <a:lnTo>
                  <a:pt x="3838473" y="4281424"/>
                </a:lnTo>
                <a:lnTo>
                  <a:pt x="3834282" y="4276318"/>
                </a:lnTo>
                <a:lnTo>
                  <a:pt x="3830510" y="4275950"/>
                </a:lnTo>
                <a:close/>
              </a:path>
              <a:path w="9694545" h="4514215" extrusionOk="0">
                <a:moveTo>
                  <a:pt x="3119793" y="4275048"/>
                </a:moveTo>
                <a:lnTo>
                  <a:pt x="3116478" y="4276864"/>
                </a:lnTo>
                <a:lnTo>
                  <a:pt x="3115480" y="4280230"/>
                </a:lnTo>
                <a:lnTo>
                  <a:pt x="3114624" y="4283202"/>
                </a:lnTo>
                <a:lnTo>
                  <a:pt x="3116440" y="4286516"/>
                </a:lnTo>
                <a:lnTo>
                  <a:pt x="3120161" y="4287583"/>
                </a:lnTo>
                <a:lnTo>
                  <a:pt x="3120720" y="4287672"/>
                </a:lnTo>
                <a:lnTo>
                  <a:pt x="3123857" y="4287672"/>
                </a:lnTo>
                <a:lnTo>
                  <a:pt x="3126232" y="4285983"/>
                </a:lnTo>
                <a:lnTo>
                  <a:pt x="3127921" y="4280230"/>
                </a:lnTo>
                <a:lnTo>
                  <a:pt x="3126105" y="4276915"/>
                </a:lnTo>
                <a:lnTo>
                  <a:pt x="3119793" y="4275048"/>
                </a:lnTo>
                <a:close/>
              </a:path>
              <a:path w="9694545" h="4514215" extrusionOk="0">
                <a:moveTo>
                  <a:pt x="3059811" y="4259199"/>
                </a:moveTo>
                <a:lnTo>
                  <a:pt x="3056585" y="4261167"/>
                </a:lnTo>
                <a:lnTo>
                  <a:pt x="3055023" y="4267568"/>
                </a:lnTo>
                <a:lnTo>
                  <a:pt x="3056991" y="4270794"/>
                </a:lnTo>
                <a:lnTo>
                  <a:pt x="3060674" y="4271695"/>
                </a:lnTo>
                <a:lnTo>
                  <a:pt x="3061131" y="4271733"/>
                </a:lnTo>
                <a:lnTo>
                  <a:pt x="3064306" y="4271733"/>
                </a:lnTo>
                <a:lnTo>
                  <a:pt x="3066745" y="4269917"/>
                </a:lnTo>
                <a:lnTo>
                  <a:pt x="3068180" y="4263999"/>
                </a:lnTo>
                <a:lnTo>
                  <a:pt x="3066211" y="4260761"/>
                </a:lnTo>
                <a:lnTo>
                  <a:pt x="3059811" y="4259199"/>
                </a:lnTo>
                <a:close/>
              </a:path>
              <a:path w="9694545" h="4514215" extrusionOk="0">
                <a:moveTo>
                  <a:pt x="3000362" y="4244009"/>
                </a:moveTo>
                <a:lnTo>
                  <a:pt x="2997009" y="4245749"/>
                </a:lnTo>
                <a:lnTo>
                  <a:pt x="2995041" y="4252036"/>
                </a:lnTo>
                <a:lnTo>
                  <a:pt x="2996793" y="4255401"/>
                </a:lnTo>
                <a:lnTo>
                  <a:pt x="2999943" y="4256379"/>
                </a:lnTo>
                <a:lnTo>
                  <a:pt x="3000540" y="4256582"/>
                </a:lnTo>
                <a:lnTo>
                  <a:pt x="3001137" y="4256658"/>
                </a:lnTo>
                <a:lnTo>
                  <a:pt x="3004261" y="4256658"/>
                </a:lnTo>
                <a:lnTo>
                  <a:pt x="3006610" y="4255020"/>
                </a:lnTo>
                <a:lnTo>
                  <a:pt x="3008401" y="4249331"/>
                </a:lnTo>
                <a:lnTo>
                  <a:pt x="3006648" y="4245991"/>
                </a:lnTo>
                <a:lnTo>
                  <a:pt x="3000362" y="4244009"/>
                </a:lnTo>
                <a:close/>
              </a:path>
              <a:path w="9694545" h="4514215" extrusionOk="0">
                <a:moveTo>
                  <a:pt x="3882415" y="4240771"/>
                </a:moveTo>
                <a:lnTo>
                  <a:pt x="3876700" y="4244060"/>
                </a:lnTo>
                <a:lnTo>
                  <a:pt x="3875722" y="4247705"/>
                </a:lnTo>
                <a:lnTo>
                  <a:pt x="3878453" y="4252468"/>
                </a:lnTo>
                <a:lnTo>
                  <a:pt x="3880472" y="4253560"/>
                </a:lnTo>
                <a:lnTo>
                  <a:pt x="3883545" y="4253560"/>
                </a:lnTo>
                <a:lnTo>
                  <a:pt x="3884574" y="4253306"/>
                </a:lnTo>
                <a:lnTo>
                  <a:pt x="3885514" y="4252747"/>
                </a:lnTo>
                <a:lnTo>
                  <a:pt x="3888359" y="4251121"/>
                </a:lnTo>
                <a:lnTo>
                  <a:pt x="3889336" y="4247464"/>
                </a:lnTo>
                <a:lnTo>
                  <a:pt x="3887698" y="4244594"/>
                </a:lnTo>
                <a:lnTo>
                  <a:pt x="3886047" y="4241761"/>
                </a:lnTo>
                <a:lnTo>
                  <a:pt x="3882415" y="4240771"/>
                </a:lnTo>
                <a:close/>
              </a:path>
              <a:path w="9694545" h="4514215" extrusionOk="0">
                <a:moveTo>
                  <a:pt x="2941853" y="4224515"/>
                </a:moveTo>
                <a:lnTo>
                  <a:pt x="2938487" y="4226217"/>
                </a:lnTo>
                <a:lnTo>
                  <a:pt x="2936405" y="4232452"/>
                </a:lnTo>
                <a:lnTo>
                  <a:pt x="2938094" y="4235831"/>
                </a:lnTo>
                <a:lnTo>
                  <a:pt x="2941853" y="4237101"/>
                </a:lnTo>
                <a:lnTo>
                  <a:pt x="2942475" y="4237177"/>
                </a:lnTo>
                <a:lnTo>
                  <a:pt x="2945599" y="4237177"/>
                </a:lnTo>
                <a:lnTo>
                  <a:pt x="2947936" y="4235589"/>
                </a:lnTo>
                <a:lnTo>
                  <a:pt x="2949816" y="4229976"/>
                </a:lnTo>
                <a:lnTo>
                  <a:pt x="2948127" y="4226598"/>
                </a:lnTo>
                <a:lnTo>
                  <a:pt x="2941853" y="4224515"/>
                </a:lnTo>
                <a:close/>
              </a:path>
              <a:path w="9694545" h="4514215" extrusionOk="0">
                <a:moveTo>
                  <a:pt x="3939273" y="4214469"/>
                </a:moveTo>
                <a:lnTo>
                  <a:pt x="3936199" y="4215650"/>
                </a:lnTo>
                <a:lnTo>
                  <a:pt x="3933113" y="4216793"/>
                </a:lnTo>
                <a:lnTo>
                  <a:pt x="3931551" y="4220248"/>
                </a:lnTo>
                <a:lnTo>
                  <a:pt x="3932732" y="4223321"/>
                </a:lnTo>
                <a:lnTo>
                  <a:pt x="3933621" y="4225721"/>
                </a:lnTo>
                <a:lnTo>
                  <a:pt x="3935895" y="4227169"/>
                </a:lnTo>
                <a:lnTo>
                  <a:pt x="3939019" y="4227169"/>
                </a:lnTo>
                <a:lnTo>
                  <a:pt x="3939717" y="4227042"/>
                </a:lnTo>
                <a:lnTo>
                  <a:pt x="3940429" y="4226788"/>
                </a:lnTo>
                <a:lnTo>
                  <a:pt x="3943515" y="4225607"/>
                </a:lnTo>
                <a:lnTo>
                  <a:pt x="3945051" y="4222165"/>
                </a:lnTo>
                <a:lnTo>
                  <a:pt x="3942715" y="4216006"/>
                </a:lnTo>
                <a:lnTo>
                  <a:pt x="3939273" y="4214469"/>
                </a:lnTo>
                <a:close/>
              </a:path>
              <a:path w="9694545" h="4514215" extrusionOk="0">
                <a:moveTo>
                  <a:pt x="2883458" y="4204652"/>
                </a:moveTo>
                <a:lnTo>
                  <a:pt x="2880055" y="4206303"/>
                </a:lnTo>
                <a:lnTo>
                  <a:pt x="2877896" y="4212551"/>
                </a:lnTo>
                <a:lnTo>
                  <a:pt x="2879572" y="4215930"/>
                </a:lnTo>
                <a:lnTo>
                  <a:pt x="2883331" y="4217225"/>
                </a:lnTo>
                <a:lnTo>
                  <a:pt x="2883979" y="4217339"/>
                </a:lnTo>
                <a:lnTo>
                  <a:pt x="2887091" y="4217339"/>
                </a:lnTo>
                <a:lnTo>
                  <a:pt x="2889402" y="4215777"/>
                </a:lnTo>
                <a:lnTo>
                  <a:pt x="2891332" y="4210189"/>
                </a:lnTo>
                <a:lnTo>
                  <a:pt x="2889681" y="4206798"/>
                </a:lnTo>
                <a:lnTo>
                  <a:pt x="2883458" y="4204652"/>
                </a:lnTo>
                <a:close/>
              </a:path>
              <a:path w="9694545" h="4514215" extrusionOk="0">
                <a:moveTo>
                  <a:pt x="3999356" y="4197045"/>
                </a:moveTo>
                <a:lnTo>
                  <a:pt x="3996131" y="4197743"/>
                </a:lnTo>
                <a:lnTo>
                  <a:pt x="3992930" y="4198480"/>
                </a:lnTo>
                <a:lnTo>
                  <a:pt x="3990898" y="4201668"/>
                </a:lnTo>
                <a:lnTo>
                  <a:pt x="3992245" y="4207649"/>
                </a:lnTo>
                <a:lnTo>
                  <a:pt x="3994696" y="4209554"/>
                </a:lnTo>
                <a:lnTo>
                  <a:pt x="3997871" y="4209554"/>
                </a:lnTo>
                <a:lnTo>
                  <a:pt x="3998290" y="4209516"/>
                </a:lnTo>
                <a:lnTo>
                  <a:pt x="4001947" y="4208678"/>
                </a:lnTo>
                <a:lnTo>
                  <a:pt x="4003979" y="4205490"/>
                </a:lnTo>
                <a:lnTo>
                  <a:pt x="4002544" y="4199077"/>
                </a:lnTo>
                <a:lnTo>
                  <a:pt x="3999356" y="4197045"/>
                </a:lnTo>
                <a:close/>
              </a:path>
              <a:path w="9694545" h="4514215" extrusionOk="0">
                <a:moveTo>
                  <a:pt x="4060050" y="4185666"/>
                </a:moveTo>
                <a:lnTo>
                  <a:pt x="4053611" y="4187101"/>
                </a:lnTo>
                <a:lnTo>
                  <a:pt x="4051579" y="4190288"/>
                </a:lnTo>
                <a:lnTo>
                  <a:pt x="4052925" y="4196270"/>
                </a:lnTo>
                <a:lnTo>
                  <a:pt x="4055389" y="4198175"/>
                </a:lnTo>
                <a:lnTo>
                  <a:pt x="4058551" y="4198175"/>
                </a:lnTo>
                <a:lnTo>
                  <a:pt x="4058983" y="4198137"/>
                </a:lnTo>
                <a:lnTo>
                  <a:pt x="4062641" y="4197299"/>
                </a:lnTo>
                <a:lnTo>
                  <a:pt x="4064673" y="4194111"/>
                </a:lnTo>
                <a:lnTo>
                  <a:pt x="4063238" y="4187698"/>
                </a:lnTo>
                <a:lnTo>
                  <a:pt x="4060050" y="4185666"/>
                </a:lnTo>
                <a:close/>
              </a:path>
              <a:path w="9694545" h="4514215" extrusionOk="0">
                <a:moveTo>
                  <a:pt x="2825038" y="4184535"/>
                </a:moveTo>
                <a:lnTo>
                  <a:pt x="2821660" y="4186199"/>
                </a:lnTo>
                <a:lnTo>
                  <a:pt x="2819527" y="4192447"/>
                </a:lnTo>
                <a:lnTo>
                  <a:pt x="2821190" y="4195826"/>
                </a:lnTo>
                <a:lnTo>
                  <a:pt x="2824937" y="4197108"/>
                </a:lnTo>
                <a:lnTo>
                  <a:pt x="2825572" y="4197210"/>
                </a:lnTo>
                <a:lnTo>
                  <a:pt x="2828696" y="4197210"/>
                </a:lnTo>
                <a:lnTo>
                  <a:pt x="2831033" y="4195648"/>
                </a:lnTo>
                <a:lnTo>
                  <a:pt x="2831858" y="4193171"/>
                </a:lnTo>
                <a:lnTo>
                  <a:pt x="2832925" y="4190072"/>
                </a:lnTo>
                <a:lnTo>
                  <a:pt x="2831287" y="4186669"/>
                </a:lnTo>
                <a:lnTo>
                  <a:pt x="2825038" y="4184535"/>
                </a:lnTo>
                <a:close/>
              </a:path>
              <a:path w="9694545" h="4514215" extrusionOk="0">
                <a:moveTo>
                  <a:pt x="4120006" y="4171441"/>
                </a:moveTo>
                <a:lnTo>
                  <a:pt x="4113618" y="4173029"/>
                </a:lnTo>
                <a:lnTo>
                  <a:pt x="4111663" y="4176255"/>
                </a:lnTo>
                <a:lnTo>
                  <a:pt x="4113123" y="4182186"/>
                </a:lnTo>
                <a:lnTo>
                  <a:pt x="4115562" y="4184002"/>
                </a:lnTo>
                <a:lnTo>
                  <a:pt x="4118724" y="4184002"/>
                </a:lnTo>
                <a:lnTo>
                  <a:pt x="4119194" y="4183938"/>
                </a:lnTo>
                <a:lnTo>
                  <a:pt x="4122877" y="4183037"/>
                </a:lnTo>
                <a:lnTo>
                  <a:pt x="4124820" y="4179785"/>
                </a:lnTo>
                <a:lnTo>
                  <a:pt x="4123972" y="4176255"/>
                </a:lnTo>
                <a:lnTo>
                  <a:pt x="4123258" y="4173397"/>
                </a:lnTo>
                <a:lnTo>
                  <a:pt x="4120006" y="4171441"/>
                </a:lnTo>
                <a:close/>
              </a:path>
              <a:path w="9694545" h="4514215" extrusionOk="0">
                <a:moveTo>
                  <a:pt x="2766364" y="4164939"/>
                </a:moveTo>
                <a:lnTo>
                  <a:pt x="2762999" y="4166654"/>
                </a:lnTo>
                <a:lnTo>
                  <a:pt x="2760967" y="4172940"/>
                </a:lnTo>
                <a:lnTo>
                  <a:pt x="2762681" y="4176306"/>
                </a:lnTo>
                <a:lnTo>
                  <a:pt x="2766428" y="4177512"/>
                </a:lnTo>
                <a:lnTo>
                  <a:pt x="2767037" y="4177601"/>
                </a:lnTo>
                <a:lnTo>
                  <a:pt x="2770162" y="4177601"/>
                </a:lnTo>
                <a:lnTo>
                  <a:pt x="2772524" y="4176001"/>
                </a:lnTo>
                <a:lnTo>
                  <a:pt x="2774340" y="4170349"/>
                </a:lnTo>
                <a:lnTo>
                  <a:pt x="2772625" y="4166997"/>
                </a:lnTo>
                <a:lnTo>
                  <a:pt x="2766364" y="4164939"/>
                </a:lnTo>
                <a:close/>
              </a:path>
              <a:path w="9694545" h="4514215" extrusionOk="0">
                <a:moveTo>
                  <a:pt x="4178706" y="4154068"/>
                </a:moveTo>
                <a:lnTo>
                  <a:pt x="4172470" y="4156202"/>
                </a:lnTo>
                <a:lnTo>
                  <a:pt x="4170819" y="4159605"/>
                </a:lnTo>
                <a:lnTo>
                  <a:pt x="4172750" y="4165180"/>
                </a:lnTo>
                <a:lnTo>
                  <a:pt x="4175048" y="4166742"/>
                </a:lnTo>
                <a:lnTo>
                  <a:pt x="4178173" y="4166742"/>
                </a:lnTo>
                <a:lnTo>
                  <a:pt x="4178833" y="4166641"/>
                </a:lnTo>
                <a:lnTo>
                  <a:pt x="4179481" y="4166400"/>
                </a:lnTo>
                <a:lnTo>
                  <a:pt x="4182579" y="4165358"/>
                </a:lnTo>
                <a:lnTo>
                  <a:pt x="4184256" y="4161955"/>
                </a:lnTo>
                <a:lnTo>
                  <a:pt x="4182084" y="4155706"/>
                </a:lnTo>
                <a:lnTo>
                  <a:pt x="4178706" y="4154068"/>
                </a:lnTo>
                <a:close/>
              </a:path>
              <a:path w="9694545" h="4514215" extrusionOk="0">
                <a:moveTo>
                  <a:pt x="2707195" y="4146677"/>
                </a:moveTo>
                <a:lnTo>
                  <a:pt x="2703880" y="4148505"/>
                </a:lnTo>
                <a:lnTo>
                  <a:pt x="2702013" y="4154830"/>
                </a:lnTo>
                <a:lnTo>
                  <a:pt x="2703829" y="4158145"/>
                </a:lnTo>
                <a:lnTo>
                  <a:pt x="2707551" y="4159237"/>
                </a:lnTo>
                <a:lnTo>
                  <a:pt x="2708135" y="4159300"/>
                </a:lnTo>
                <a:lnTo>
                  <a:pt x="2711259" y="4159300"/>
                </a:lnTo>
                <a:lnTo>
                  <a:pt x="2713621" y="4157611"/>
                </a:lnTo>
                <a:lnTo>
                  <a:pt x="2715323" y="4151858"/>
                </a:lnTo>
                <a:lnTo>
                  <a:pt x="2713520" y="4148543"/>
                </a:lnTo>
                <a:lnTo>
                  <a:pt x="2710357" y="4147629"/>
                </a:lnTo>
                <a:lnTo>
                  <a:pt x="2707195" y="4146677"/>
                </a:lnTo>
                <a:close/>
              </a:path>
              <a:path w="9694545" h="4514215" extrusionOk="0">
                <a:moveTo>
                  <a:pt x="2647188" y="4130776"/>
                </a:moveTo>
                <a:lnTo>
                  <a:pt x="2643987" y="4132757"/>
                </a:lnTo>
                <a:lnTo>
                  <a:pt x="2642463" y="4139183"/>
                </a:lnTo>
                <a:lnTo>
                  <a:pt x="2644444" y="4142384"/>
                </a:lnTo>
                <a:lnTo>
                  <a:pt x="2648127" y="4143260"/>
                </a:lnTo>
                <a:lnTo>
                  <a:pt x="2648572" y="4143298"/>
                </a:lnTo>
                <a:lnTo>
                  <a:pt x="2651747" y="4143298"/>
                </a:lnTo>
                <a:lnTo>
                  <a:pt x="2654185" y="4141444"/>
                </a:lnTo>
                <a:lnTo>
                  <a:pt x="2655595" y="4135501"/>
                </a:lnTo>
                <a:lnTo>
                  <a:pt x="2653601" y="4132275"/>
                </a:lnTo>
                <a:lnTo>
                  <a:pt x="2647188" y="4130776"/>
                </a:lnTo>
                <a:close/>
              </a:path>
              <a:path w="9694545" h="4514215" extrusionOk="0">
                <a:moveTo>
                  <a:pt x="4234815" y="4130281"/>
                </a:moveTo>
                <a:lnTo>
                  <a:pt x="4228922" y="4133215"/>
                </a:lnTo>
                <a:lnTo>
                  <a:pt x="4227703" y="4136783"/>
                </a:lnTo>
                <a:lnTo>
                  <a:pt x="4230204" y="4141851"/>
                </a:lnTo>
                <a:lnTo>
                  <a:pt x="4232313" y="4143070"/>
                </a:lnTo>
                <a:lnTo>
                  <a:pt x="4235424" y="4143070"/>
                </a:lnTo>
                <a:lnTo>
                  <a:pt x="4236313" y="4142854"/>
                </a:lnTo>
                <a:lnTo>
                  <a:pt x="4237177" y="4142447"/>
                </a:lnTo>
                <a:lnTo>
                  <a:pt x="4240123" y="4140974"/>
                </a:lnTo>
                <a:lnTo>
                  <a:pt x="4241317" y="4137380"/>
                </a:lnTo>
                <a:lnTo>
                  <a:pt x="4238396" y="4131500"/>
                </a:lnTo>
                <a:lnTo>
                  <a:pt x="4234815" y="4130281"/>
                </a:lnTo>
                <a:close/>
              </a:path>
              <a:path w="9694545" h="4514215" extrusionOk="0">
                <a:moveTo>
                  <a:pt x="2586304" y="4118711"/>
                </a:moveTo>
                <a:lnTo>
                  <a:pt x="2583205" y="4120870"/>
                </a:lnTo>
                <a:lnTo>
                  <a:pt x="2582011" y="4127347"/>
                </a:lnTo>
                <a:lnTo>
                  <a:pt x="2584170" y="4130459"/>
                </a:lnTo>
                <a:lnTo>
                  <a:pt x="2587396" y="4131055"/>
                </a:lnTo>
                <a:lnTo>
                  <a:pt x="2588120" y="4131157"/>
                </a:lnTo>
                <a:lnTo>
                  <a:pt x="2591308" y="4131157"/>
                </a:lnTo>
                <a:lnTo>
                  <a:pt x="2593809" y="4129125"/>
                </a:lnTo>
                <a:lnTo>
                  <a:pt x="2594940" y="4123016"/>
                </a:lnTo>
                <a:lnTo>
                  <a:pt x="2592793" y="4119918"/>
                </a:lnTo>
                <a:lnTo>
                  <a:pt x="2586304" y="4118711"/>
                </a:lnTo>
                <a:close/>
              </a:path>
              <a:path w="9694545" h="4514215" extrusionOk="0">
                <a:moveTo>
                  <a:pt x="2526068" y="4106672"/>
                </a:moveTo>
                <a:lnTo>
                  <a:pt x="2522842" y="4108640"/>
                </a:lnTo>
                <a:lnTo>
                  <a:pt x="2521318" y="4115054"/>
                </a:lnTo>
                <a:lnTo>
                  <a:pt x="2523286" y="4118267"/>
                </a:lnTo>
                <a:lnTo>
                  <a:pt x="2526944" y="4119143"/>
                </a:lnTo>
                <a:lnTo>
                  <a:pt x="2527414" y="4119206"/>
                </a:lnTo>
                <a:lnTo>
                  <a:pt x="2530576" y="4119206"/>
                </a:lnTo>
                <a:lnTo>
                  <a:pt x="2533015" y="4117365"/>
                </a:lnTo>
                <a:lnTo>
                  <a:pt x="2534450" y="4111421"/>
                </a:lnTo>
                <a:lnTo>
                  <a:pt x="2532481" y="4108221"/>
                </a:lnTo>
                <a:lnTo>
                  <a:pt x="2526068" y="4106672"/>
                </a:lnTo>
                <a:close/>
              </a:path>
              <a:path w="9694545" h="4514215" extrusionOk="0">
                <a:moveTo>
                  <a:pt x="4288091" y="4100067"/>
                </a:moveTo>
                <a:lnTo>
                  <a:pt x="4282440" y="4103497"/>
                </a:lnTo>
                <a:lnTo>
                  <a:pt x="4281563" y="4107167"/>
                </a:lnTo>
                <a:lnTo>
                  <a:pt x="4284395" y="4111828"/>
                </a:lnTo>
                <a:lnTo>
                  <a:pt x="4286351" y="4112856"/>
                </a:lnTo>
                <a:lnTo>
                  <a:pt x="4289437" y="4112856"/>
                </a:lnTo>
                <a:lnTo>
                  <a:pt x="4290504" y="4112577"/>
                </a:lnTo>
                <a:lnTo>
                  <a:pt x="4294263" y="4110266"/>
                </a:lnTo>
                <a:lnTo>
                  <a:pt x="4295165" y="4106608"/>
                </a:lnTo>
                <a:lnTo>
                  <a:pt x="4291761" y="4100969"/>
                </a:lnTo>
                <a:lnTo>
                  <a:pt x="4288091" y="4100067"/>
                </a:lnTo>
                <a:close/>
              </a:path>
              <a:path w="9694545" h="4514215" extrusionOk="0">
                <a:moveTo>
                  <a:pt x="2471064" y="4083189"/>
                </a:moveTo>
                <a:lnTo>
                  <a:pt x="2467406" y="4084129"/>
                </a:lnTo>
                <a:lnTo>
                  <a:pt x="2465768" y="4086999"/>
                </a:lnTo>
                <a:lnTo>
                  <a:pt x="2464092" y="4089844"/>
                </a:lnTo>
                <a:lnTo>
                  <a:pt x="2465057" y="4093476"/>
                </a:lnTo>
                <a:lnTo>
                  <a:pt x="2468841" y="4095699"/>
                </a:lnTo>
                <a:lnTo>
                  <a:pt x="2469896" y="4095965"/>
                </a:lnTo>
                <a:lnTo>
                  <a:pt x="2472956" y="4095965"/>
                </a:lnTo>
                <a:lnTo>
                  <a:pt x="2474963" y="4094911"/>
                </a:lnTo>
                <a:lnTo>
                  <a:pt x="2477719" y="4090162"/>
                </a:lnTo>
                <a:lnTo>
                  <a:pt x="2476754" y="4086504"/>
                </a:lnTo>
                <a:lnTo>
                  <a:pt x="2471064" y="4083189"/>
                </a:lnTo>
                <a:close/>
              </a:path>
              <a:path w="9694545" h="4514215" extrusionOk="0">
                <a:moveTo>
                  <a:pt x="4340326" y="4067327"/>
                </a:moveTo>
                <a:lnTo>
                  <a:pt x="4334751" y="4070832"/>
                </a:lnTo>
                <a:lnTo>
                  <a:pt x="4333913" y="4074515"/>
                </a:lnTo>
                <a:lnTo>
                  <a:pt x="4336821" y="4079113"/>
                </a:lnTo>
                <a:lnTo>
                  <a:pt x="4338751" y="4080090"/>
                </a:lnTo>
                <a:lnTo>
                  <a:pt x="4341825" y="4080090"/>
                </a:lnTo>
                <a:lnTo>
                  <a:pt x="4342917" y="4079798"/>
                </a:lnTo>
                <a:lnTo>
                  <a:pt x="4346702" y="4077423"/>
                </a:lnTo>
                <a:lnTo>
                  <a:pt x="4347540" y="4073728"/>
                </a:lnTo>
                <a:lnTo>
                  <a:pt x="4344009" y="4068165"/>
                </a:lnTo>
                <a:lnTo>
                  <a:pt x="4340326" y="4067327"/>
                </a:lnTo>
                <a:close/>
              </a:path>
              <a:path w="9694545" h="4514215" extrusionOk="0">
                <a:moveTo>
                  <a:pt x="2422829" y="4046715"/>
                </a:moveTo>
                <a:lnTo>
                  <a:pt x="2419045" y="4046931"/>
                </a:lnTo>
                <a:lnTo>
                  <a:pt x="2414676" y="4051846"/>
                </a:lnTo>
                <a:lnTo>
                  <a:pt x="2414892" y="4055605"/>
                </a:lnTo>
                <a:lnTo>
                  <a:pt x="2418486" y="4058818"/>
                </a:lnTo>
                <a:lnTo>
                  <a:pt x="2419896" y="4059313"/>
                </a:lnTo>
                <a:lnTo>
                  <a:pt x="2422956" y="4059313"/>
                </a:lnTo>
                <a:lnTo>
                  <a:pt x="2424595" y="4058640"/>
                </a:lnTo>
                <a:lnTo>
                  <a:pt x="2427960" y="4054855"/>
                </a:lnTo>
                <a:lnTo>
                  <a:pt x="2427744" y="4051071"/>
                </a:lnTo>
                <a:lnTo>
                  <a:pt x="2422829" y="4046715"/>
                </a:lnTo>
                <a:close/>
              </a:path>
              <a:path w="9694545" h="4514215" extrusionOk="0">
                <a:moveTo>
                  <a:pt x="1092060" y="4042562"/>
                </a:moveTo>
                <a:lnTo>
                  <a:pt x="1088593" y="4044086"/>
                </a:lnTo>
                <a:lnTo>
                  <a:pt x="1086243" y="4050245"/>
                </a:lnTo>
                <a:lnTo>
                  <a:pt x="1087780" y="4053687"/>
                </a:lnTo>
                <a:lnTo>
                  <a:pt x="1090841" y="4054881"/>
                </a:lnTo>
                <a:lnTo>
                  <a:pt x="1091552" y="4055135"/>
                </a:lnTo>
                <a:lnTo>
                  <a:pt x="1092276" y="4055262"/>
                </a:lnTo>
                <a:lnTo>
                  <a:pt x="1095375" y="4055262"/>
                </a:lnTo>
                <a:lnTo>
                  <a:pt x="1097635" y="4053814"/>
                </a:lnTo>
                <a:lnTo>
                  <a:pt x="1098562" y="4051439"/>
                </a:lnTo>
                <a:lnTo>
                  <a:pt x="1099731" y="4048366"/>
                </a:lnTo>
                <a:lnTo>
                  <a:pt x="1098194" y="4044911"/>
                </a:lnTo>
                <a:lnTo>
                  <a:pt x="1092060" y="4042562"/>
                </a:lnTo>
                <a:close/>
              </a:path>
              <a:path w="9694545" h="4514215" extrusionOk="0">
                <a:moveTo>
                  <a:pt x="4391710" y="4033494"/>
                </a:moveTo>
                <a:lnTo>
                  <a:pt x="4386287" y="4037241"/>
                </a:lnTo>
                <a:lnTo>
                  <a:pt x="4385602" y="4040936"/>
                </a:lnTo>
                <a:lnTo>
                  <a:pt x="4388637" y="4045343"/>
                </a:lnTo>
                <a:lnTo>
                  <a:pt x="4390504" y="4046245"/>
                </a:lnTo>
                <a:lnTo>
                  <a:pt x="4393552" y="4046245"/>
                </a:lnTo>
                <a:lnTo>
                  <a:pt x="4394733" y="4045902"/>
                </a:lnTo>
                <a:lnTo>
                  <a:pt x="4398492" y="4043286"/>
                </a:lnTo>
                <a:lnTo>
                  <a:pt x="4399153" y="4039565"/>
                </a:lnTo>
                <a:lnTo>
                  <a:pt x="4395419" y="4034167"/>
                </a:lnTo>
                <a:lnTo>
                  <a:pt x="4391710" y="4033494"/>
                </a:lnTo>
                <a:close/>
              </a:path>
              <a:path w="9694545" h="4514215" extrusionOk="0">
                <a:moveTo>
                  <a:pt x="1149489" y="4026585"/>
                </a:moveTo>
                <a:lnTo>
                  <a:pt x="1144015" y="4030256"/>
                </a:lnTo>
                <a:lnTo>
                  <a:pt x="1143279" y="4033964"/>
                </a:lnTo>
                <a:lnTo>
                  <a:pt x="1146263" y="4038422"/>
                </a:lnTo>
                <a:lnTo>
                  <a:pt x="1148143" y="4039336"/>
                </a:lnTo>
                <a:lnTo>
                  <a:pt x="1151229" y="4039336"/>
                </a:lnTo>
                <a:lnTo>
                  <a:pt x="1152385" y="4039019"/>
                </a:lnTo>
                <a:lnTo>
                  <a:pt x="1156119" y="4036491"/>
                </a:lnTo>
                <a:lnTo>
                  <a:pt x="1156855" y="4032796"/>
                </a:lnTo>
                <a:lnTo>
                  <a:pt x="1155039" y="4030052"/>
                </a:lnTo>
                <a:lnTo>
                  <a:pt x="1153198" y="4027322"/>
                </a:lnTo>
                <a:lnTo>
                  <a:pt x="1149489" y="4026585"/>
                </a:lnTo>
                <a:close/>
              </a:path>
              <a:path w="9694545" h="4514215" extrusionOk="0">
                <a:moveTo>
                  <a:pt x="2376017" y="4003090"/>
                </a:moveTo>
                <a:lnTo>
                  <a:pt x="2371166" y="4007535"/>
                </a:lnTo>
                <a:lnTo>
                  <a:pt x="2371013" y="4011320"/>
                </a:lnTo>
                <a:lnTo>
                  <a:pt x="2374417" y="4015028"/>
                </a:lnTo>
                <a:lnTo>
                  <a:pt x="2376017" y="4015689"/>
                </a:lnTo>
                <a:lnTo>
                  <a:pt x="2379078" y="4015689"/>
                </a:lnTo>
                <a:lnTo>
                  <a:pt x="2380513" y="4015155"/>
                </a:lnTo>
                <a:lnTo>
                  <a:pt x="2384094" y="4011879"/>
                </a:lnTo>
                <a:lnTo>
                  <a:pt x="2384247" y="4008119"/>
                </a:lnTo>
                <a:lnTo>
                  <a:pt x="2379802" y="4003243"/>
                </a:lnTo>
                <a:lnTo>
                  <a:pt x="2376017" y="4003090"/>
                </a:lnTo>
                <a:close/>
              </a:path>
              <a:path w="9694545" h="4514215" extrusionOk="0">
                <a:moveTo>
                  <a:pt x="4441901" y="3997705"/>
                </a:moveTo>
                <a:lnTo>
                  <a:pt x="4436554" y="4001554"/>
                </a:lnTo>
                <a:lnTo>
                  <a:pt x="4435957" y="4005300"/>
                </a:lnTo>
                <a:lnTo>
                  <a:pt x="4439056" y="4009567"/>
                </a:lnTo>
                <a:lnTo>
                  <a:pt x="4440872" y="4010418"/>
                </a:lnTo>
                <a:lnTo>
                  <a:pt x="4443933" y="4010418"/>
                </a:lnTo>
                <a:lnTo>
                  <a:pt x="4445152" y="4010063"/>
                </a:lnTo>
                <a:lnTo>
                  <a:pt x="4448898" y="4007370"/>
                </a:lnTo>
                <a:lnTo>
                  <a:pt x="4449495" y="4003649"/>
                </a:lnTo>
                <a:lnTo>
                  <a:pt x="4445622" y="3998302"/>
                </a:lnTo>
                <a:lnTo>
                  <a:pt x="4441901" y="3997705"/>
                </a:lnTo>
                <a:close/>
              </a:path>
              <a:path w="9694545" h="4514215" extrusionOk="0">
                <a:moveTo>
                  <a:pt x="1052652" y="3997591"/>
                </a:moveTo>
                <a:lnTo>
                  <a:pt x="1046784" y="4000627"/>
                </a:lnTo>
                <a:lnTo>
                  <a:pt x="1045654" y="4004246"/>
                </a:lnTo>
                <a:lnTo>
                  <a:pt x="1048245" y="4009212"/>
                </a:lnTo>
                <a:lnTo>
                  <a:pt x="1050315" y="4010380"/>
                </a:lnTo>
                <a:lnTo>
                  <a:pt x="1053388" y="4010380"/>
                </a:lnTo>
                <a:lnTo>
                  <a:pt x="1054341" y="4010164"/>
                </a:lnTo>
                <a:lnTo>
                  <a:pt x="1058138" y="4008183"/>
                </a:lnTo>
                <a:lnTo>
                  <a:pt x="1059281" y="4004589"/>
                </a:lnTo>
                <a:lnTo>
                  <a:pt x="1056246" y="3998734"/>
                </a:lnTo>
                <a:lnTo>
                  <a:pt x="1052652" y="3997591"/>
                </a:lnTo>
                <a:close/>
              </a:path>
              <a:path w="9694545" h="4514215" extrusionOk="0">
                <a:moveTo>
                  <a:pt x="1202308" y="3992918"/>
                </a:moveTo>
                <a:lnTo>
                  <a:pt x="1196327" y="3995623"/>
                </a:lnTo>
                <a:lnTo>
                  <a:pt x="1194981" y="3999153"/>
                </a:lnTo>
                <a:lnTo>
                  <a:pt x="1197330" y="4004373"/>
                </a:lnTo>
                <a:lnTo>
                  <a:pt x="1199514" y="4005681"/>
                </a:lnTo>
                <a:lnTo>
                  <a:pt x="1202588" y="4005681"/>
                </a:lnTo>
                <a:lnTo>
                  <a:pt x="1203452" y="4005503"/>
                </a:lnTo>
                <a:lnTo>
                  <a:pt x="1207236" y="4003776"/>
                </a:lnTo>
                <a:lnTo>
                  <a:pt x="1208582" y="4000246"/>
                </a:lnTo>
                <a:lnTo>
                  <a:pt x="1207211" y="3997248"/>
                </a:lnTo>
                <a:lnTo>
                  <a:pt x="1205864" y="3994238"/>
                </a:lnTo>
                <a:lnTo>
                  <a:pt x="1202308" y="3992918"/>
                </a:lnTo>
                <a:close/>
              </a:path>
              <a:path w="9694545" h="4514215" extrusionOk="0">
                <a:moveTo>
                  <a:pt x="1248803" y="3979202"/>
                </a:moveTo>
                <a:lnTo>
                  <a:pt x="1245514" y="3981068"/>
                </a:lnTo>
                <a:lnTo>
                  <a:pt x="1243774" y="3987431"/>
                </a:lnTo>
                <a:lnTo>
                  <a:pt x="1245641" y="3990708"/>
                </a:lnTo>
                <a:lnTo>
                  <a:pt x="1249337" y="3991737"/>
                </a:lnTo>
                <a:lnTo>
                  <a:pt x="1249870" y="3991800"/>
                </a:lnTo>
                <a:lnTo>
                  <a:pt x="1253020" y="3991800"/>
                </a:lnTo>
                <a:lnTo>
                  <a:pt x="1255433" y="3990060"/>
                </a:lnTo>
                <a:lnTo>
                  <a:pt x="1257007" y="3984231"/>
                </a:lnTo>
                <a:lnTo>
                  <a:pt x="1255153" y="3980954"/>
                </a:lnTo>
                <a:lnTo>
                  <a:pt x="1248803" y="3979202"/>
                </a:lnTo>
                <a:close/>
              </a:path>
              <a:path w="9694545" h="4514215" extrusionOk="0">
                <a:moveTo>
                  <a:pt x="1446364" y="3968508"/>
                </a:moveTo>
                <a:lnTo>
                  <a:pt x="1440980" y="3972293"/>
                </a:lnTo>
                <a:lnTo>
                  <a:pt x="1440345" y="3976014"/>
                </a:lnTo>
                <a:lnTo>
                  <a:pt x="1443393" y="3980357"/>
                </a:lnTo>
                <a:lnTo>
                  <a:pt x="1445234" y="3981234"/>
                </a:lnTo>
                <a:lnTo>
                  <a:pt x="1448320" y="3981234"/>
                </a:lnTo>
                <a:lnTo>
                  <a:pt x="1449514" y="3980891"/>
                </a:lnTo>
                <a:lnTo>
                  <a:pt x="1453235" y="3978262"/>
                </a:lnTo>
                <a:lnTo>
                  <a:pt x="1453870" y="3974515"/>
                </a:lnTo>
                <a:lnTo>
                  <a:pt x="1450086" y="3969156"/>
                </a:lnTo>
                <a:lnTo>
                  <a:pt x="1446364" y="3968508"/>
                </a:lnTo>
                <a:close/>
              </a:path>
              <a:path w="9694545" h="4514215" extrusionOk="0">
                <a:moveTo>
                  <a:pt x="4491863" y="3961625"/>
                </a:moveTo>
                <a:lnTo>
                  <a:pt x="4489221" y="3963619"/>
                </a:lnTo>
                <a:lnTo>
                  <a:pt x="4486617" y="3965625"/>
                </a:lnTo>
                <a:lnTo>
                  <a:pt x="4486109" y="3969372"/>
                </a:lnTo>
                <a:lnTo>
                  <a:pt x="4489297" y="3973512"/>
                </a:lnTo>
                <a:lnTo>
                  <a:pt x="4491062" y="3974325"/>
                </a:lnTo>
                <a:lnTo>
                  <a:pt x="4494123" y="3974325"/>
                </a:lnTo>
                <a:lnTo>
                  <a:pt x="4495393" y="3973918"/>
                </a:lnTo>
                <a:lnTo>
                  <a:pt x="4499089" y="3971099"/>
                </a:lnTo>
                <a:lnTo>
                  <a:pt x="4499597" y="3967353"/>
                </a:lnTo>
                <a:lnTo>
                  <a:pt x="4497590" y="3964749"/>
                </a:lnTo>
                <a:lnTo>
                  <a:pt x="4495596" y="3962120"/>
                </a:lnTo>
                <a:lnTo>
                  <a:pt x="4491863" y="3961625"/>
                </a:lnTo>
                <a:close/>
              </a:path>
              <a:path w="9694545" h="4514215" extrusionOk="0">
                <a:moveTo>
                  <a:pt x="2335618" y="3956519"/>
                </a:moveTo>
                <a:lnTo>
                  <a:pt x="2333116" y="3958678"/>
                </a:lnTo>
                <a:lnTo>
                  <a:pt x="2330602" y="3960812"/>
                </a:lnTo>
                <a:lnTo>
                  <a:pt x="2330323" y="3964584"/>
                </a:lnTo>
                <a:lnTo>
                  <a:pt x="2333637" y="3968445"/>
                </a:lnTo>
                <a:lnTo>
                  <a:pt x="2335301" y="3969169"/>
                </a:lnTo>
                <a:lnTo>
                  <a:pt x="2338362" y="3969169"/>
                </a:lnTo>
                <a:lnTo>
                  <a:pt x="2339746" y="3968711"/>
                </a:lnTo>
                <a:lnTo>
                  <a:pt x="2343365" y="3965600"/>
                </a:lnTo>
                <a:lnTo>
                  <a:pt x="2343670" y="3961815"/>
                </a:lnTo>
                <a:lnTo>
                  <a:pt x="2341524" y="3959326"/>
                </a:lnTo>
                <a:lnTo>
                  <a:pt x="2339390" y="3956812"/>
                </a:lnTo>
                <a:lnTo>
                  <a:pt x="2335618" y="3956519"/>
                </a:lnTo>
                <a:close/>
              </a:path>
              <a:path w="9694545" h="4514215" extrusionOk="0">
                <a:moveTo>
                  <a:pt x="1563128" y="3953560"/>
                </a:moveTo>
                <a:lnTo>
                  <a:pt x="1559356" y="3953814"/>
                </a:lnTo>
                <a:lnTo>
                  <a:pt x="1555000" y="3958780"/>
                </a:lnTo>
                <a:lnTo>
                  <a:pt x="1555254" y="3962539"/>
                </a:lnTo>
                <a:lnTo>
                  <a:pt x="1558874" y="3965714"/>
                </a:lnTo>
                <a:lnTo>
                  <a:pt x="1560283" y="3966210"/>
                </a:lnTo>
                <a:lnTo>
                  <a:pt x="1563319" y="3966210"/>
                </a:lnTo>
                <a:lnTo>
                  <a:pt x="1564982" y="3965511"/>
                </a:lnTo>
                <a:lnTo>
                  <a:pt x="1568323" y="3961688"/>
                </a:lnTo>
                <a:lnTo>
                  <a:pt x="1568081" y="3957904"/>
                </a:lnTo>
                <a:lnTo>
                  <a:pt x="1563128" y="3953560"/>
                </a:lnTo>
                <a:close/>
              </a:path>
              <a:path w="9694545" h="4514215" extrusionOk="0">
                <a:moveTo>
                  <a:pt x="1392783" y="3950487"/>
                </a:moveTo>
                <a:lnTo>
                  <a:pt x="1390370" y="3952709"/>
                </a:lnTo>
                <a:lnTo>
                  <a:pt x="1387919" y="3954932"/>
                </a:lnTo>
                <a:lnTo>
                  <a:pt x="1387779" y="3958716"/>
                </a:lnTo>
                <a:lnTo>
                  <a:pt x="1391196" y="3962412"/>
                </a:lnTo>
                <a:lnTo>
                  <a:pt x="1392796" y="3963060"/>
                </a:lnTo>
                <a:lnTo>
                  <a:pt x="1395844" y="3963060"/>
                </a:lnTo>
                <a:lnTo>
                  <a:pt x="1397292" y="3962539"/>
                </a:lnTo>
                <a:lnTo>
                  <a:pt x="1400860" y="3959250"/>
                </a:lnTo>
                <a:lnTo>
                  <a:pt x="1401013" y="3955465"/>
                </a:lnTo>
                <a:lnTo>
                  <a:pt x="1396542" y="3950627"/>
                </a:lnTo>
                <a:lnTo>
                  <a:pt x="1392783" y="3950487"/>
                </a:lnTo>
                <a:close/>
              </a:path>
              <a:path w="9694545" h="4514215" extrusionOk="0">
                <a:moveTo>
                  <a:pt x="1037463" y="3938422"/>
                </a:moveTo>
                <a:lnTo>
                  <a:pt x="1031113" y="3940238"/>
                </a:lnTo>
                <a:lnTo>
                  <a:pt x="1029271" y="3943540"/>
                </a:lnTo>
                <a:lnTo>
                  <a:pt x="1030198" y="3946702"/>
                </a:lnTo>
                <a:lnTo>
                  <a:pt x="1030922" y="3949331"/>
                </a:lnTo>
                <a:lnTo>
                  <a:pt x="1033322" y="3951046"/>
                </a:lnTo>
                <a:lnTo>
                  <a:pt x="1036459" y="3951046"/>
                </a:lnTo>
                <a:lnTo>
                  <a:pt x="1037018" y="3950957"/>
                </a:lnTo>
                <a:lnTo>
                  <a:pt x="1040714" y="3949903"/>
                </a:lnTo>
                <a:lnTo>
                  <a:pt x="1042555" y="3946601"/>
                </a:lnTo>
                <a:lnTo>
                  <a:pt x="1040764" y="3940263"/>
                </a:lnTo>
                <a:lnTo>
                  <a:pt x="1037463" y="3938422"/>
                </a:lnTo>
                <a:close/>
              </a:path>
              <a:path w="9694545" h="4514215" extrusionOk="0">
                <a:moveTo>
                  <a:pt x="1653362" y="3921836"/>
                </a:moveTo>
                <a:lnTo>
                  <a:pt x="1646936" y="3923283"/>
                </a:lnTo>
                <a:lnTo>
                  <a:pt x="1644916" y="3926497"/>
                </a:lnTo>
                <a:lnTo>
                  <a:pt x="1646288" y="3932453"/>
                </a:lnTo>
                <a:lnTo>
                  <a:pt x="1648752" y="3934345"/>
                </a:lnTo>
                <a:lnTo>
                  <a:pt x="1651914" y="3934345"/>
                </a:lnTo>
                <a:lnTo>
                  <a:pt x="1652358" y="3934294"/>
                </a:lnTo>
                <a:lnTo>
                  <a:pt x="1656016" y="3933443"/>
                </a:lnTo>
                <a:lnTo>
                  <a:pt x="1658023" y="3930256"/>
                </a:lnTo>
                <a:lnTo>
                  <a:pt x="1656549" y="3923817"/>
                </a:lnTo>
                <a:lnTo>
                  <a:pt x="1653362" y="3921836"/>
                </a:lnTo>
                <a:close/>
              </a:path>
              <a:path w="9694545" h="4514215" extrusionOk="0">
                <a:moveTo>
                  <a:pt x="4538472" y="3921556"/>
                </a:moveTo>
                <a:lnTo>
                  <a:pt x="4533442" y="3925811"/>
                </a:lnTo>
                <a:lnTo>
                  <a:pt x="4533125" y="3929570"/>
                </a:lnTo>
                <a:lnTo>
                  <a:pt x="4535246" y="3932097"/>
                </a:lnTo>
                <a:lnTo>
                  <a:pt x="4536440" y="3933482"/>
                </a:lnTo>
                <a:lnTo>
                  <a:pt x="4538116" y="3934205"/>
                </a:lnTo>
                <a:lnTo>
                  <a:pt x="4541164" y="3934205"/>
                </a:lnTo>
                <a:lnTo>
                  <a:pt x="4542536" y="3933736"/>
                </a:lnTo>
                <a:lnTo>
                  <a:pt x="4546168" y="3930662"/>
                </a:lnTo>
                <a:lnTo>
                  <a:pt x="4546498" y="3926903"/>
                </a:lnTo>
                <a:lnTo>
                  <a:pt x="4544352" y="3924401"/>
                </a:lnTo>
                <a:lnTo>
                  <a:pt x="4542243" y="3921874"/>
                </a:lnTo>
                <a:lnTo>
                  <a:pt x="4538472" y="3921556"/>
                </a:lnTo>
                <a:close/>
              </a:path>
              <a:path w="9694545" h="4514215" extrusionOk="0">
                <a:moveTo>
                  <a:pt x="1268095" y="3920210"/>
                </a:moveTo>
                <a:lnTo>
                  <a:pt x="1264653" y="3921747"/>
                </a:lnTo>
                <a:lnTo>
                  <a:pt x="1262291" y="3927906"/>
                </a:lnTo>
                <a:lnTo>
                  <a:pt x="1263840" y="3931348"/>
                </a:lnTo>
                <a:lnTo>
                  <a:pt x="1267625" y="3932796"/>
                </a:lnTo>
                <a:lnTo>
                  <a:pt x="1268323" y="3932923"/>
                </a:lnTo>
                <a:lnTo>
                  <a:pt x="1271447" y="3932923"/>
                </a:lnTo>
                <a:lnTo>
                  <a:pt x="1273721" y="3931450"/>
                </a:lnTo>
                <a:lnTo>
                  <a:pt x="1275791" y="3926001"/>
                </a:lnTo>
                <a:lnTo>
                  <a:pt x="1274254" y="3922560"/>
                </a:lnTo>
                <a:lnTo>
                  <a:pt x="1268095" y="3920210"/>
                </a:lnTo>
                <a:close/>
              </a:path>
              <a:path w="9694545" h="4514215" extrusionOk="0">
                <a:moveTo>
                  <a:pt x="1476603" y="3915029"/>
                </a:moveTo>
                <a:lnTo>
                  <a:pt x="1473085" y="3916426"/>
                </a:lnTo>
                <a:lnTo>
                  <a:pt x="1470444" y="3922445"/>
                </a:lnTo>
                <a:lnTo>
                  <a:pt x="1471815" y="3925976"/>
                </a:lnTo>
                <a:lnTo>
                  <a:pt x="1475625" y="3927627"/>
                </a:lnTo>
                <a:lnTo>
                  <a:pt x="1476438" y="3927792"/>
                </a:lnTo>
                <a:lnTo>
                  <a:pt x="1479537" y="3927792"/>
                </a:lnTo>
                <a:lnTo>
                  <a:pt x="1481721" y="3926446"/>
                </a:lnTo>
                <a:lnTo>
                  <a:pt x="1484033" y="3921188"/>
                </a:lnTo>
                <a:lnTo>
                  <a:pt x="1482636" y="3917683"/>
                </a:lnTo>
                <a:lnTo>
                  <a:pt x="1476603" y="3915029"/>
                </a:lnTo>
                <a:close/>
              </a:path>
              <a:path w="9694545" h="4514215" extrusionOk="0">
                <a:moveTo>
                  <a:pt x="4724857" y="3914863"/>
                </a:moveTo>
                <a:lnTo>
                  <a:pt x="4719447" y="3918585"/>
                </a:lnTo>
                <a:lnTo>
                  <a:pt x="4718761" y="3922306"/>
                </a:lnTo>
                <a:lnTo>
                  <a:pt x="4721783" y="3926687"/>
                </a:lnTo>
                <a:lnTo>
                  <a:pt x="4723638" y="3927602"/>
                </a:lnTo>
                <a:lnTo>
                  <a:pt x="4726711" y="3927602"/>
                </a:lnTo>
                <a:lnTo>
                  <a:pt x="4727892" y="3927259"/>
                </a:lnTo>
                <a:lnTo>
                  <a:pt x="4728921" y="3926535"/>
                </a:lnTo>
                <a:lnTo>
                  <a:pt x="4731639" y="3924680"/>
                </a:lnTo>
                <a:lnTo>
                  <a:pt x="4732324" y="3920959"/>
                </a:lnTo>
                <a:lnTo>
                  <a:pt x="4730432" y="3918242"/>
                </a:lnTo>
                <a:lnTo>
                  <a:pt x="4728578" y="3915524"/>
                </a:lnTo>
                <a:lnTo>
                  <a:pt x="4724857" y="3914863"/>
                </a:lnTo>
                <a:close/>
              </a:path>
              <a:path w="9694545" h="4514215" extrusionOk="0">
                <a:moveTo>
                  <a:pt x="2294966" y="3909936"/>
                </a:moveTo>
                <a:lnTo>
                  <a:pt x="2290038" y="3914305"/>
                </a:lnTo>
                <a:lnTo>
                  <a:pt x="2289822" y="3918064"/>
                </a:lnTo>
                <a:lnTo>
                  <a:pt x="2291994" y="3920553"/>
                </a:lnTo>
                <a:lnTo>
                  <a:pt x="2293175" y="3921874"/>
                </a:lnTo>
                <a:lnTo>
                  <a:pt x="2294801" y="3922560"/>
                </a:lnTo>
                <a:lnTo>
                  <a:pt x="2297861" y="3922560"/>
                </a:lnTo>
                <a:lnTo>
                  <a:pt x="2299296" y="3922064"/>
                </a:lnTo>
                <a:lnTo>
                  <a:pt x="2300427" y="3921036"/>
                </a:lnTo>
                <a:lnTo>
                  <a:pt x="2302878" y="3918864"/>
                </a:lnTo>
                <a:lnTo>
                  <a:pt x="2303119" y="3915092"/>
                </a:lnTo>
                <a:lnTo>
                  <a:pt x="2300945" y="3912641"/>
                </a:lnTo>
                <a:lnTo>
                  <a:pt x="2298738" y="3910152"/>
                </a:lnTo>
                <a:lnTo>
                  <a:pt x="2294966" y="3909936"/>
                </a:lnTo>
                <a:close/>
              </a:path>
              <a:path w="9694545" h="4514215" extrusionOk="0">
                <a:moveTo>
                  <a:pt x="2300922" y="3912616"/>
                </a:moveTo>
                <a:close/>
              </a:path>
              <a:path w="9694545" h="4514215" extrusionOk="0">
                <a:moveTo>
                  <a:pt x="1541233" y="3907015"/>
                </a:moveTo>
                <a:lnTo>
                  <a:pt x="1534858" y="3908679"/>
                </a:lnTo>
                <a:lnTo>
                  <a:pt x="1532928" y="3911930"/>
                </a:lnTo>
                <a:lnTo>
                  <a:pt x="1534477" y="3917784"/>
                </a:lnTo>
                <a:lnTo>
                  <a:pt x="1536890" y="3919588"/>
                </a:lnTo>
                <a:lnTo>
                  <a:pt x="1540027" y="3919588"/>
                </a:lnTo>
                <a:lnTo>
                  <a:pt x="1540548" y="3919524"/>
                </a:lnTo>
                <a:lnTo>
                  <a:pt x="1541056" y="3919372"/>
                </a:lnTo>
                <a:lnTo>
                  <a:pt x="1544243" y="3918559"/>
                </a:lnTo>
                <a:lnTo>
                  <a:pt x="1546148" y="3915282"/>
                </a:lnTo>
                <a:lnTo>
                  <a:pt x="1544485" y="3908920"/>
                </a:lnTo>
                <a:lnTo>
                  <a:pt x="1541233" y="3907015"/>
                </a:lnTo>
                <a:close/>
              </a:path>
              <a:path w="9694545" h="4514215" extrusionOk="0">
                <a:moveTo>
                  <a:pt x="4696968" y="3903548"/>
                </a:moveTo>
                <a:lnTo>
                  <a:pt x="4690643" y="3905389"/>
                </a:lnTo>
                <a:lnTo>
                  <a:pt x="4688827" y="3908704"/>
                </a:lnTo>
                <a:lnTo>
                  <a:pt x="4690516" y="3914470"/>
                </a:lnTo>
                <a:lnTo>
                  <a:pt x="4692891" y="3916172"/>
                </a:lnTo>
                <a:lnTo>
                  <a:pt x="4696028" y="3916172"/>
                </a:lnTo>
                <a:lnTo>
                  <a:pt x="4696587" y="3916083"/>
                </a:lnTo>
                <a:lnTo>
                  <a:pt x="4700308" y="3915003"/>
                </a:lnTo>
                <a:lnTo>
                  <a:pt x="4702124" y="3911701"/>
                </a:lnTo>
                <a:lnTo>
                  <a:pt x="4700282" y="3905364"/>
                </a:lnTo>
                <a:lnTo>
                  <a:pt x="4696968" y="3903548"/>
                </a:lnTo>
                <a:close/>
              </a:path>
              <a:path w="9694545" h="4514215" extrusionOk="0">
                <a:moveTo>
                  <a:pt x="1353667" y="3902697"/>
                </a:moveTo>
                <a:lnTo>
                  <a:pt x="1348663" y="3907015"/>
                </a:lnTo>
                <a:lnTo>
                  <a:pt x="1348384" y="3910774"/>
                </a:lnTo>
                <a:lnTo>
                  <a:pt x="1351724" y="3914648"/>
                </a:lnTo>
                <a:lnTo>
                  <a:pt x="1353388" y="3915333"/>
                </a:lnTo>
                <a:lnTo>
                  <a:pt x="1356448" y="3915333"/>
                </a:lnTo>
                <a:lnTo>
                  <a:pt x="1357820" y="3914863"/>
                </a:lnTo>
                <a:lnTo>
                  <a:pt x="1361452" y="3911739"/>
                </a:lnTo>
                <a:lnTo>
                  <a:pt x="1361732" y="3907980"/>
                </a:lnTo>
                <a:lnTo>
                  <a:pt x="1359573" y="3905491"/>
                </a:lnTo>
                <a:lnTo>
                  <a:pt x="1357439" y="3902989"/>
                </a:lnTo>
                <a:lnTo>
                  <a:pt x="1353667" y="3902697"/>
                </a:lnTo>
                <a:close/>
              </a:path>
              <a:path w="9694545" h="4514215" extrusionOk="0">
                <a:moveTo>
                  <a:pt x="1582801" y="3896296"/>
                </a:moveTo>
                <a:lnTo>
                  <a:pt x="1579460" y="3898074"/>
                </a:lnTo>
                <a:lnTo>
                  <a:pt x="1577517" y="3904386"/>
                </a:lnTo>
                <a:lnTo>
                  <a:pt x="1579295" y="3907713"/>
                </a:lnTo>
                <a:lnTo>
                  <a:pt x="1583029" y="3908844"/>
                </a:lnTo>
                <a:lnTo>
                  <a:pt x="1583613" y="3908932"/>
                </a:lnTo>
                <a:lnTo>
                  <a:pt x="1586750" y="3908932"/>
                </a:lnTo>
                <a:lnTo>
                  <a:pt x="1589112" y="3907294"/>
                </a:lnTo>
                <a:lnTo>
                  <a:pt x="1590865" y="3901554"/>
                </a:lnTo>
                <a:lnTo>
                  <a:pt x="1589087" y="3898226"/>
                </a:lnTo>
                <a:lnTo>
                  <a:pt x="1582801" y="3896296"/>
                </a:lnTo>
                <a:close/>
              </a:path>
              <a:path w="9694545" h="4514215" extrusionOk="0">
                <a:moveTo>
                  <a:pt x="4593755" y="3889971"/>
                </a:moveTo>
                <a:lnTo>
                  <a:pt x="4587405" y="3891673"/>
                </a:lnTo>
                <a:lnTo>
                  <a:pt x="4585525" y="3894975"/>
                </a:lnTo>
                <a:lnTo>
                  <a:pt x="4587100" y="3900817"/>
                </a:lnTo>
                <a:lnTo>
                  <a:pt x="4589513" y="3902544"/>
                </a:lnTo>
                <a:lnTo>
                  <a:pt x="4592662" y="3902544"/>
                </a:lnTo>
                <a:lnTo>
                  <a:pt x="4593170" y="3902481"/>
                </a:lnTo>
                <a:lnTo>
                  <a:pt x="4596892" y="3901478"/>
                </a:lnTo>
                <a:lnTo>
                  <a:pt x="4598771" y="3898201"/>
                </a:lnTo>
                <a:lnTo>
                  <a:pt x="4597044" y="3891826"/>
                </a:lnTo>
                <a:lnTo>
                  <a:pt x="4593755" y="3889971"/>
                </a:lnTo>
                <a:close/>
              </a:path>
              <a:path w="9694545" h="4514215" extrusionOk="0">
                <a:moveTo>
                  <a:pt x="4655527" y="3880408"/>
                </a:moveTo>
                <a:lnTo>
                  <a:pt x="4648987" y="3881285"/>
                </a:lnTo>
                <a:lnTo>
                  <a:pt x="4646701" y="3884282"/>
                </a:lnTo>
                <a:lnTo>
                  <a:pt x="4647552" y="3890543"/>
                </a:lnTo>
                <a:lnTo>
                  <a:pt x="4650092" y="3892727"/>
                </a:lnTo>
                <a:lnTo>
                  <a:pt x="4653305" y="3892727"/>
                </a:lnTo>
                <a:lnTo>
                  <a:pt x="4657115" y="3892207"/>
                </a:lnTo>
                <a:lnTo>
                  <a:pt x="4659426" y="3889222"/>
                </a:lnTo>
                <a:lnTo>
                  <a:pt x="4658525" y="3882694"/>
                </a:lnTo>
                <a:lnTo>
                  <a:pt x="4655527" y="3880408"/>
                </a:lnTo>
                <a:close/>
              </a:path>
              <a:path w="9694545" h="4514215" extrusionOk="0">
                <a:moveTo>
                  <a:pt x="1017854" y="3879596"/>
                </a:moveTo>
                <a:lnTo>
                  <a:pt x="1014780" y="3880751"/>
                </a:lnTo>
                <a:lnTo>
                  <a:pt x="1011669" y="3881881"/>
                </a:lnTo>
                <a:lnTo>
                  <a:pt x="1010094" y="3885311"/>
                </a:lnTo>
                <a:lnTo>
                  <a:pt x="1012126" y="3890822"/>
                </a:lnTo>
                <a:lnTo>
                  <a:pt x="1014412" y="3892296"/>
                </a:lnTo>
                <a:lnTo>
                  <a:pt x="1017511" y="3892296"/>
                </a:lnTo>
                <a:lnTo>
                  <a:pt x="1018222" y="3892194"/>
                </a:lnTo>
                <a:lnTo>
                  <a:pt x="1021981" y="3890810"/>
                </a:lnTo>
                <a:lnTo>
                  <a:pt x="1023569" y="3887381"/>
                </a:lnTo>
                <a:lnTo>
                  <a:pt x="1021295" y="3881183"/>
                </a:lnTo>
                <a:lnTo>
                  <a:pt x="1017854" y="3879596"/>
                </a:lnTo>
                <a:close/>
              </a:path>
              <a:path w="9694545" h="4514215" extrusionOk="0">
                <a:moveTo>
                  <a:pt x="4758436" y="3875773"/>
                </a:moveTo>
                <a:lnTo>
                  <a:pt x="4754994" y="3877310"/>
                </a:lnTo>
                <a:lnTo>
                  <a:pt x="4752632" y="3883469"/>
                </a:lnTo>
                <a:lnTo>
                  <a:pt x="4754181" y="3886911"/>
                </a:lnTo>
                <a:lnTo>
                  <a:pt x="4757953" y="3888358"/>
                </a:lnTo>
                <a:lnTo>
                  <a:pt x="4758664" y="3888473"/>
                </a:lnTo>
                <a:lnTo>
                  <a:pt x="4761788" y="3888473"/>
                </a:lnTo>
                <a:lnTo>
                  <a:pt x="4764049" y="3887012"/>
                </a:lnTo>
                <a:lnTo>
                  <a:pt x="4766132" y="3881564"/>
                </a:lnTo>
                <a:lnTo>
                  <a:pt x="4764582" y="3878122"/>
                </a:lnTo>
                <a:lnTo>
                  <a:pt x="4758436" y="3875773"/>
                </a:lnTo>
                <a:close/>
              </a:path>
              <a:path w="9694545" h="4514215" extrusionOk="0">
                <a:moveTo>
                  <a:pt x="1867547" y="3875112"/>
                </a:moveTo>
                <a:lnTo>
                  <a:pt x="1863877" y="3875989"/>
                </a:lnTo>
                <a:lnTo>
                  <a:pt x="1860410" y="3881589"/>
                </a:lnTo>
                <a:lnTo>
                  <a:pt x="1861261" y="3885260"/>
                </a:lnTo>
                <a:lnTo>
                  <a:pt x="1865045" y="3887597"/>
                </a:lnTo>
                <a:lnTo>
                  <a:pt x="1866138" y="3887876"/>
                </a:lnTo>
                <a:lnTo>
                  <a:pt x="1869198" y="3887876"/>
                </a:lnTo>
                <a:lnTo>
                  <a:pt x="1871167" y="3886860"/>
                </a:lnTo>
                <a:lnTo>
                  <a:pt x="1872272" y="3885044"/>
                </a:lnTo>
                <a:lnTo>
                  <a:pt x="1874012" y="3882250"/>
                </a:lnTo>
                <a:lnTo>
                  <a:pt x="1873148" y="3878567"/>
                </a:lnTo>
                <a:lnTo>
                  <a:pt x="1867547" y="3875112"/>
                </a:lnTo>
                <a:close/>
              </a:path>
              <a:path w="9694545" h="4514215" extrusionOk="0">
                <a:moveTo>
                  <a:pt x="1306321" y="3872738"/>
                </a:moveTo>
                <a:lnTo>
                  <a:pt x="1299895" y="3874185"/>
                </a:lnTo>
                <a:lnTo>
                  <a:pt x="1297876" y="3877373"/>
                </a:lnTo>
                <a:lnTo>
                  <a:pt x="1299222" y="3883380"/>
                </a:lnTo>
                <a:lnTo>
                  <a:pt x="1301686" y="3885260"/>
                </a:lnTo>
                <a:lnTo>
                  <a:pt x="1304848" y="3885260"/>
                </a:lnTo>
                <a:lnTo>
                  <a:pt x="1305725" y="3885120"/>
                </a:lnTo>
                <a:lnTo>
                  <a:pt x="1308950" y="3884383"/>
                </a:lnTo>
                <a:lnTo>
                  <a:pt x="1310970" y="3881183"/>
                </a:lnTo>
                <a:lnTo>
                  <a:pt x="1309509" y="3874769"/>
                </a:lnTo>
                <a:lnTo>
                  <a:pt x="1306321" y="3872738"/>
                </a:lnTo>
                <a:close/>
              </a:path>
              <a:path w="9694545" h="4514215" extrusionOk="0">
                <a:moveTo>
                  <a:pt x="2255393" y="3865384"/>
                </a:moveTo>
                <a:lnTo>
                  <a:pt x="2251633" y="3865511"/>
                </a:lnTo>
                <a:lnTo>
                  <a:pt x="2247138" y="3870312"/>
                </a:lnTo>
                <a:lnTo>
                  <a:pt x="2247265" y="3874109"/>
                </a:lnTo>
                <a:lnTo>
                  <a:pt x="2250821" y="3877411"/>
                </a:lnTo>
                <a:lnTo>
                  <a:pt x="2252294" y="3877944"/>
                </a:lnTo>
                <a:lnTo>
                  <a:pt x="2255329" y="3877944"/>
                </a:lnTo>
                <a:lnTo>
                  <a:pt x="2256929" y="3877310"/>
                </a:lnTo>
                <a:lnTo>
                  <a:pt x="2260346" y="3873627"/>
                </a:lnTo>
                <a:lnTo>
                  <a:pt x="2260219" y="3869867"/>
                </a:lnTo>
                <a:lnTo>
                  <a:pt x="2255393" y="3865384"/>
                </a:lnTo>
                <a:close/>
              </a:path>
              <a:path w="9694545" h="4514215" extrusionOk="0">
                <a:moveTo>
                  <a:pt x="1658493" y="3865384"/>
                </a:moveTo>
                <a:lnTo>
                  <a:pt x="1655318" y="3867429"/>
                </a:lnTo>
                <a:lnTo>
                  <a:pt x="1653908" y="3873842"/>
                </a:lnTo>
                <a:lnTo>
                  <a:pt x="1655927" y="3877030"/>
                </a:lnTo>
                <a:lnTo>
                  <a:pt x="1659572" y="3877843"/>
                </a:lnTo>
                <a:lnTo>
                  <a:pt x="1660017" y="3877881"/>
                </a:lnTo>
                <a:lnTo>
                  <a:pt x="1663179" y="3877881"/>
                </a:lnTo>
                <a:lnTo>
                  <a:pt x="1665643" y="3875989"/>
                </a:lnTo>
                <a:lnTo>
                  <a:pt x="1666963" y="3869969"/>
                </a:lnTo>
                <a:lnTo>
                  <a:pt x="1664919" y="3866781"/>
                </a:lnTo>
                <a:lnTo>
                  <a:pt x="1658493" y="3865384"/>
                </a:lnTo>
                <a:close/>
              </a:path>
              <a:path w="9694545" h="4514215" extrusionOk="0">
                <a:moveTo>
                  <a:pt x="1507553" y="3862082"/>
                </a:moveTo>
                <a:lnTo>
                  <a:pt x="1502016" y="3865638"/>
                </a:lnTo>
                <a:lnTo>
                  <a:pt x="1501203" y="3869334"/>
                </a:lnTo>
                <a:lnTo>
                  <a:pt x="1504111" y="3873880"/>
                </a:lnTo>
                <a:lnTo>
                  <a:pt x="1506029" y="3874846"/>
                </a:lnTo>
                <a:lnTo>
                  <a:pt x="1509115" y="3874846"/>
                </a:lnTo>
                <a:lnTo>
                  <a:pt x="1510220" y="3874554"/>
                </a:lnTo>
                <a:lnTo>
                  <a:pt x="1513979" y="3872141"/>
                </a:lnTo>
                <a:lnTo>
                  <a:pt x="1514792" y="3868458"/>
                </a:lnTo>
                <a:lnTo>
                  <a:pt x="1511249" y="3862895"/>
                </a:lnTo>
                <a:lnTo>
                  <a:pt x="1507553" y="3862082"/>
                </a:lnTo>
                <a:close/>
              </a:path>
              <a:path w="9694545" h="4514215" extrusionOk="0">
                <a:moveTo>
                  <a:pt x="1639976" y="3861396"/>
                </a:moveTo>
                <a:lnTo>
                  <a:pt x="1633613" y="3863086"/>
                </a:lnTo>
                <a:lnTo>
                  <a:pt x="1631721" y="3866362"/>
                </a:lnTo>
                <a:lnTo>
                  <a:pt x="1633283" y="3872217"/>
                </a:lnTo>
                <a:lnTo>
                  <a:pt x="1635696" y="3873969"/>
                </a:lnTo>
                <a:lnTo>
                  <a:pt x="1638846" y="3873969"/>
                </a:lnTo>
                <a:lnTo>
                  <a:pt x="1639366" y="3873906"/>
                </a:lnTo>
                <a:lnTo>
                  <a:pt x="1643062" y="3872928"/>
                </a:lnTo>
                <a:lnTo>
                  <a:pt x="1644942" y="3869651"/>
                </a:lnTo>
                <a:lnTo>
                  <a:pt x="1643252" y="3863289"/>
                </a:lnTo>
                <a:lnTo>
                  <a:pt x="1639976" y="3861396"/>
                </a:lnTo>
                <a:close/>
              </a:path>
              <a:path w="9694545" h="4514215" extrusionOk="0">
                <a:moveTo>
                  <a:pt x="1777568" y="3849941"/>
                </a:moveTo>
                <a:lnTo>
                  <a:pt x="1774037" y="3851262"/>
                </a:lnTo>
                <a:lnTo>
                  <a:pt x="1771294" y="3857243"/>
                </a:lnTo>
                <a:lnTo>
                  <a:pt x="1772627" y="3860800"/>
                </a:lnTo>
                <a:lnTo>
                  <a:pt x="1776437" y="3862527"/>
                </a:lnTo>
                <a:lnTo>
                  <a:pt x="1777263" y="3862704"/>
                </a:lnTo>
                <a:lnTo>
                  <a:pt x="1780362" y="3862704"/>
                </a:lnTo>
                <a:lnTo>
                  <a:pt x="1782521" y="3861396"/>
                </a:lnTo>
                <a:lnTo>
                  <a:pt x="1784896" y="3856202"/>
                </a:lnTo>
                <a:lnTo>
                  <a:pt x="1783575" y="3852659"/>
                </a:lnTo>
                <a:lnTo>
                  <a:pt x="1777568" y="3849941"/>
                </a:lnTo>
                <a:close/>
              </a:path>
              <a:path w="9694545" h="4514215" extrusionOk="0">
                <a:moveTo>
                  <a:pt x="1758988" y="3850347"/>
                </a:moveTo>
                <a:lnTo>
                  <a:pt x="1752434" y="3850970"/>
                </a:lnTo>
                <a:lnTo>
                  <a:pt x="1750021" y="3853878"/>
                </a:lnTo>
                <a:lnTo>
                  <a:pt x="1750618" y="3860241"/>
                </a:lnTo>
                <a:lnTo>
                  <a:pt x="1753235" y="3862552"/>
                </a:lnTo>
                <a:lnTo>
                  <a:pt x="1756651" y="3862552"/>
                </a:lnTo>
                <a:lnTo>
                  <a:pt x="1760118" y="3862209"/>
                </a:lnTo>
                <a:lnTo>
                  <a:pt x="1762531" y="3859301"/>
                </a:lnTo>
                <a:lnTo>
                  <a:pt x="1761909" y="3852760"/>
                </a:lnTo>
                <a:lnTo>
                  <a:pt x="1758988" y="3850347"/>
                </a:lnTo>
                <a:close/>
              </a:path>
              <a:path w="9694545" h="4514215" extrusionOk="0">
                <a:moveTo>
                  <a:pt x="1855101" y="3840060"/>
                </a:moveTo>
                <a:lnTo>
                  <a:pt x="1848599" y="3841153"/>
                </a:lnTo>
                <a:lnTo>
                  <a:pt x="1846402" y="3844226"/>
                </a:lnTo>
                <a:lnTo>
                  <a:pt x="1847443" y="3850386"/>
                </a:lnTo>
                <a:lnTo>
                  <a:pt x="1849970" y="3852456"/>
                </a:lnTo>
                <a:lnTo>
                  <a:pt x="1853158" y="3852456"/>
                </a:lnTo>
                <a:lnTo>
                  <a:pt x="1853819" y="3852379"/>
                </a:lnTo>
                <a:lnTo>
                  <a:pt x="1857070" y="3851821"/>
                </a:lnTo>
                <a:lnTo>
                  <a:pt x="1859267" y="3848760"/>
                </a:lnTo>
                <a:lnTo>
                  <a:pt x="1858162" y="3842257"/>
                </a:lnTo>
                <a:lnTo>
                  <a:pt x="1855101" y="3840060"/>
                </a:lnTo>
                <a:close/>
              </a:path>
              <a:path w="9694545" h="4514215" extrusionOk="0">
                <a:moveTo>
                  <a:pt x="1603654" y="3837635"/>
                </a:moveTo>
                <a:lnTo>
                  <a:pt x="1600060" y="3838841"/>
                </a:lnTo>
                <a:lnTo>
                  <a:pt x="1598574" y="3841788"/>
                </a:lnTo>
                <a:lnTo>
                  <a:pt x="1597126" y="3844721"/>
                </a:lnTo>
                <a:lnTo>
                  <a:pt x="1598320" y="3848315"/>
                </a:lnTo>
                <a:lnTo>
                  <a:pt x="1602130" y="3850220"/>
                </a:lnTo>
                <a:lnTo>
                  <a:pt x="1603032" y="3850411"/>
                </a:lnTo>
                <a:lnTo>
                  <a:pt x="1606105" y="3850411"/>
                </a:lnTo>
                <a:lnTo>
                  <a:pt x="1608226" y="3849217"/>
                </a:lnTo>
                <a:lnTo>
                  <a:pt x="1610728" y="3844163"/>
                </a:lnTo>
                <a:lnTo>
                  <a:pt x="1609547" y="3840568"/>
                </a:lnTo>
                <a:lnTo>
                  <a:pt x="1603654" y="3837635"/>
                </a:lnTo>
                <a:close/>
              </a:path>
              <a:path w="9694545" h="4514215" extrusionOk="0">
                <a:moveTo>
                  <a:pt x="2040775" y="3836060"/>
                </a:moveTo>
                <a:lnTo>
                  <a:pt x="2037016" y="3836225"/>
                </a:lnTo>
                <a:lnTo>
                  <a:pt x="2032571" y="3841089"/>
                </a:lnTo>
                <a:lnTo>
                  <a:pt x="2032736" y="3844874"/>
                </a:lnTo>
                <a:lnTo>
                  <a:pt x="2036305" y="3848138"/>
                </a:lnTo>
                <a:lnTo>
                  <a:pt x="2037765" y="3848658"/>
                </a:lnTo>
                <a:lnTo>
                  <a:pt x="2040801" y="3848658"/>
                </a:lnTo>
                <a:lnTo>
                  <a:pt x="2042426" y="3847985"/>
                </a:lnTo>
                <a:lnTo>
                  <a:pt x="2045830" y="3844264"/>
                </a:lnTo>
                <a:lnTo>
                  <a:pt x="2045652" y="3840505"/>
                </a:lnTo>
                <a:lnTo>
                  <a:pt x="2040775" y="3836060"/>
                </a:lnTo>
                <a:close/>
              </a:path>
              <a:path w="9694545" h="4514215" extrusionOk="0">
                <a:moveTo>
                  <a:pt x="1696885" y="3832987"/>
                </a:moveTo>
                <a:lnTo>
                  <a:pt x="1693316" y="3834155"/>
                </a:lnTo>
                <a:lnTo>
                  <a:pt x="1691817" y="3837101"/>
                </a:lnTo>
                <a:lnTo>
                  <a:pt x="1690344" y="3840060"/>
                </a:lnTo>
                <a:lnTo>
                  <a:pt x="1691538" y="3843629"/>
                </a:lnTo>
                <a:lnTo>
                  <a:pt x="1695348" y="3845534"/>
                </a:lnTo>
                <a:lnTo>
                  <a:pt x="1696237" y="3845750"/>
                </a:lnTo>
                <a:lnTo>
                  <a:pt x="1699336" y="3845750"/>
                </a:lnTo>
                <a:lnTo>
                  <a:pt x="1701431" y="3844543"/>
                </a:lnTo>
                <a:lnTo>
                  <a:pt x="1703958" y="3839527"/>
                </a:lnTo>
                <a:lnTo>
                  <a:pt x="1702790" y="3835933"/>
                </a:lnTo>
                <a:lnTo>
                  <a:pt x="1696885" y="3832987"/>
                </a:lnTo>
                <a:close/>
              </a:path>
              <a:path w="9694545" h="4514215" extrusionOk="0">
                <a:moveTo>
                  <a:pt x="2204758" y="3827932"/>
                </a:moveTo>
                <a:lnTo>
                  <a:pt x="2201100" y="3828910"/>
                </a:lnTo>
                <a:lnTo>
                  <a:pt x="2197823" y="3834650"/>
                </a:lnTo>
                <a:lnTo>
                  <a:pt x="2198814" y="3838282"/>
                </a:lnTo>
                <a:lnTo>
                  <a:pt x="2201646" y="3839933"/>
                </a:lnTo>
                <a:lnTo>
                  <a:pt x="2202599" y="3840467"/>
                </a:lnTo>
                <a:lnTo>
                  <a:pt x="2203615" y="3840721"/>
                </a:lnTo>
                <a:lnTo>
                  <a:pt x="2206701" y="3840721"/>
                </a:lnTo>
                <a:lnTo>
                  <a:pt x="2208707" y="3839654"/>
                </a:lnTo>
                <a:lnTo>
                  <a:pt x="2211451" y="3834866"/>
                </a:lnTo>
                <a:lnTo>
                  <a:pt x="2210460" y="3831221"/>
                </a:lnTo>
                <a:lnTo>
                  <a:pt x="2207590" y="3829583"/>
                </a:lnTo>
                <a:lnTo>
                  <a:pt x="2204758" y="3827932"/>
                </a:lnTo>
                <a:close/>
              </a:path>
              <a:path w="9694545" h="4514215" extrusionOk="0">
                <a:moveTo>
                  <a:pt x="1901761" y="3823246"/>
                </a:moveTo>
                <a:lnTo>
                  <a:pt x="1898014" y="3823703"/>
                </a:lnTo>
                <a:lnTo>
                  <a:pt x="1893912" y="3828859"/>
                </a:lnTo>
                <a:lnTo>
                  <a:pt x="1894344" y="3832593"/>
                </a:lnTo>
                <a:lnTo>
                  <a:pt x="1898014" y="3835527"/>
                </a:lnTo>
                <a:lnTo>
                  <a:pt x="1899323" y="3835958"/>
                </a:lnTo>
                <a:lnTo>
                  <a:pt x="1902383" y="3835958"/>
                </a:lnTo>
                <a:lnTo>
                  <a:pt x="1904111" y="3835184"/>
                </a:lnTo>
                <a:lnTo>
                  <a:pt x="1907362" y="3831120"/>
                </a:lnTo>
                <a:lnTo>
                  <a:pt x="1906917" y="3827348"/>
                </a:lnTo>
                <a:lnTo>
                  <a:pt x="1904352" y="3825328"/>
                </a:lnTo>
                <a:lnTo>
                  <a:pt x="1901761" y="3823246"/>
                </a:lnTo>
                <a:close/>
              </a:path>
              <a:path w="9694545" h="4514215" extrusionOk="0">
                <a:moveTo>
                  <a:pt x="1947773" y="3822903"/>
                </a:moveTo>
                <a:lnTo>
                  <a:pt x="1942045" y="3826154"/>
                </a:lnTo>
                <a:lnTo>
                  <a:pt x="1941017" y="3829799"/>
                </a:lnTo>
                <a:lnTo>
                  <a:pt x="1943747" y="3834599"/>
                </a:lnTo>
                <a:lnTo>
                  <a:pt x="1945766" y="3835692"/>
                </a:lnTo>
                <a:lnTo>
                  <a:pt x="1948827" y="3835692"/>
                </a:lnTo>
                <a:lnTo>
                  <a:pt x="1949831" y="3835438"/>
                </a:lnTo>
                <a:lnTo>
                  <a:pt x="1950770" y="3834930"/>
                </a:lnTo>
                <a:lnTo>
                  <a:pt x="1953640" y="3833304"/>
                </a:lnTo>
                <a:lnTo>
                  <a:pt x="1954644" y="3829672"/>
                </a:lnTo>
                <a:lnTo>
                  <a:pt x="1951418" y="3823931"/>
                </a:lnTo>
                <a:lnTo>
                  <a:pt x="1947773" y="3822903"/>
                </a:lnTo>
                <a:close/>
              </a:path>
              <a:path w="9694545" h="4514215" extrusionOk="0">
                <a:moveTo>
                  <a:pt x="993406" y="3822585"/>
                </a:moveTo>
                <a:lnTo>
                  <a:pt x="987463" y="3825392"/>
                </a:lnTo>
                <a:lnTo>
                  <a:pt x="986180" y="3828961"/>
                </a:lnTo>
                <a:lnTo>
                  <a:pt x="988618" y="3834091"/>
                </a:lnTo>
                <a:lnTo>
                  <a:pt x="990765" y="3835349"/>
                </a:lnTo>
                <a:lnTo>
                  <a:pt x="993838" y="3835349"/>
                </a:lnTo>
                <a:lnTo>
                  <a:pt x="994714" y="3835158"/>
                </a:lnTo>
                <a:lnTo>
                  <a:pt x="998524" y="3833367"/>
                </a:lnTo>
                <a:lnTo>
                  <a:pt x="999807" y="3829812"/>
                </a:lnTo>
                <a:lnTo>
                  <a:pt x="996988" y="3823855"/>
                </a:lnTo>
                <a:lnTo>
                  <a:pt x="993406" y="3822585"/>
                </a:lnTo>
                <a:close/>
              </a:path>
              <a:path w="9694545" h="4514215" extrusionOk="0">
                <a:moveTo>
                  <a:pt x="1985568" y="3818978"/>
                </a:moveTo>
                <a:lnTo>
                  <a:pt x="1982076" y="3820426"/>
                </a:lnTo>
                <a:lnTo>
                  <a:pt x="1979599" y="3826522"/>
                </a:lnTo>
                <a:lnTo>
                  <a:pt x="1981060" y="3830002"/>
                </a:lnTo>
                <a:lnTo>
                  <a:pt x="1984108" y="3831247"/>
                </a:lnTo>
                <a:lnTo>
                  <a:pt x="1984844" y="3831551"/>
                </a:lnTo>
                <a:lnTo>
                  <a:pt x="1985606" y="3831691"/>
                </a:lnTo>
                <a:lnTo>
                  <a:pt x="1988705" y="3831691"/>
                </a:lnTo>
                <a:lnTo>
                  <a:pt x="1990928" y="3830307"/>
                </a:lnTo>
                <a:lnTo>
                  <a:pt x="1993138" y="3824935"/>
                </a:lnTo>
                <a:lnTo>
                  <a:pt x="1991664" y="3821455"/>
                </a:lnTo>
                <a:lnTo>
                  <a:pt x="1985568" y="3818978"/>
                </a:lnTo>
                <a:close/>
              </a:path>
              <a:path w="9694545" h="4514215" extrusionOk="0">
                <a:moveTo>
                  <a:pt x="4784115" y="3818775"/>
                </a:moveTo>
                <a:lnTo>
                  <a:pt x="4777651" y="3820134"/>
                </a:lnTo>
                <a:lnTo>
                  <a:pt x="4775581" y="3823271"/>
                </a:lnTo>
                <a:lnTo>
                  <a:pt x="4776825" y="3829329"/>
                </a:lnTo>
                <a:lnTo>
                  <a:pt x="4779302" y="3831272"/>
                </a:lnTo>
                <a:lnTo>
                  <a:pt x="4782489" y="3831272"/>
                </a:lnTo>
                <a:lnTo>
                  <a:pt x="4782870" y="3831221"/>
                </a:lnTo>
                <a:lnTo>
                  <a:pt x="4786503" y="3830485"/>
                </a:lnTo>
                <a:lnTo>
                  <a:pt x="4788585" y="3827335"/>
                </a:lnTo>
                <a:lnTo>
                  <a:pt x="4787252" y="3820883"/>
                </a:lnTo>
                <a:lnTo>
                  <a:pt x="4784115" y="3818775"/>
                </a:lnTo>
                <a:close/>
              </a:path>
              <a:path w="9694545" h="4514215" extrusionOk="0">
                <a:moveTo>
                  <a:pt x="2086990" y="3815803"/>
                </a:moveTo>
                <a:lnTo>
                  <a:pt x="2083981" y="3817150"/>
                </a:lnTo>
                <a:lnTo>
                  <a:pt x="2080983" y="3818521"/>
                </a:lnTo>
                <a:lnTo>
                  <a:pt x="2079637" y="3822052"/>
                </a:lnTo>
                <a:lnTo>
                  <a:pt x="2081987" y="3827272"/>
                </a:lnTo>
                <a:lnTo>
                  <a:pt x="2084146" y="3828580"/>
                </a:lnTo>
                <a:lnTo>
                  <a:pt x="2087245" y="3828580"/>
                </a:lnTo>
                <a:lnTo>
                  <a:pt x="2088083" y="3828402"/>
                </a:lnTo>
                <a:lnTo>
                  <a:pt x="2091867" y="3826700"/>
                </a:lnTo>
                <a:lnTo>
                  <a:pt x="2093214" y="3823169"/>
                </a:lnTo>
                <a:lnTo>
                  <a:pt x="2090521" y="3817150"/>
                </a:lnTo>
                <a:lnTo>
                  <a:pt x="2086990" y="3815803"/>
                </a:lnTo>
                <a:close/>
              </a:path>
              <a:path w="9694545" h="4514215" extrusionOk="0">
                <a:moveTo>
                  <a:pt x="4814544" y="3815143"/>
                </a:moveTo>
                <a:lnTo>
                  <a:pt x="4811356" y="3817175"/>
                </a:lnTo>
                <a:lnTo>
                  <a:pt x="4809947" y="3823614"/>
                </a:lnTo>
                <a:lnTo>
                  <a:pt x="4811979" y="3826802"/>
                </a:lnTo>
                <a:lnTo>
                  <a:pt x="4815611" y="3827589"/>
                </a:lnTo>
                <a:lnTo>
                  <a:pt x="4816055" y="3827640"/>
                </a:lnTo>
                <a:lnTo>
                  <a:pt x="4819230" y="3827640"/>
                </a:lnTo>
                <a:lnTo>
                  <a:pt x="4821682" y="3825735"/>
                </a:lnTo>
                <a:lnTo>
                  <a:pt x="4823002" y="3819740"/>
                </a:lnTo>
                <a:lnTo>
                  <a:pt x="4820958" y="3816553"/>
                </a:lnTo>
                <a:lnTo>
                  <a:pt x="4814544" y="3815143"/>
                </a:lnTo>
                <a:close/>
              </a:path>
              <a:path w="9694545" h="4514215" extrusionOk="0">
                <a:moveTo>
                  <a:pt x="1716252" y="3812044"/>
                </a:moveTo>
                <a:lnTo>
                  <a:pt x="1711096" y="3816172"/>
                </a:lnTo>
                <a:lnTo>
                  <a:pt x="1710715" y="3819931"/>
                </a:lnTo>
                <a:lnTo>
                  <a:pt x="1712772" y="3822509"/>
                </a:lnTo>
                <a:lnTo>
                  <a:pt x="1713966" y="3823957"/>
                </a:lnTo>
                <a:lnTo>
                  <a:pt x="1715681" y="3824731"/>
                </a:lnTo>
                <a:lnTo>
                  <a:pt x="1718741" y="3824731"/>
                </a:lnTo>
                <a:lnTo>
                  <a:pt x="1720062" y="3824300"/>
                </a:lnTo>
                <a:lnTo>
                  <a:pt x="1723745" y="3821328"/>
                </a:lnTo>
                <a:lnTo>
                  <a:pt x="1724152" y="3817556"/>
                </a:lnTo>
                <a:lnTo>
                  <a:pt x="1719999" y="3812451"/>
                </a:lnTo>
                <a:lnTo>
                  <a:pt x="1716252" y="3812044"/>
                </a:lnTo>
                <a:close/>
              </a:path>
              <a:path w="9694545" h="4514215" extrusionOk="0">
                <a:moveTo>
                  <a:pt x="2144318" y="3807917"/>
                </a:moveTo>
                <a:lnTo>
                  <a:pt x="2141321" y="3810203"/>
                </a:lnTo>
                <a:lnTo>
                  <a:pt x="2140445" y="3816730"/>
                </a:lnTo>
                <a:lnTo>
                  <a:pt x="2142744" y="3819740"/>
                </a:lnTo>
                <a:lnTo>
                  <a:pt x="2146528" y="3820236"/>
                </a:lnTo>
                <a:lnTo>
                  <a:pt x="2149729" y="3820236"/>
                </a:lnTo>
                <a:lnTo>
                  <a:pt x="2152294" y="3818051"/>
                </a:lnTo>
                <a:lnTo>
                  <a:pt x="2153158" y="3811790"/>
                </a:lnTo>
                <a:lnTo>
                  <a:pt x="2150859" y="3808793"/>
                </a:lnTo>
                <a:lnTo>
                  <a:pt x="2144318" y="3807917"/>
                </a:lnTo>
                <a:close/>
              </a:path>
              <a:path w="9694545" h="4514215" extrusionOk="0">
                <a:moveTo>
                  <a:pt x="1801114" y="3792715"/>
                </a:moveTo>
                <a:lnTo>
                  <a:pt x="1797583" y="3794061"/>
                </a:lnTo>
                <a:lnTo>
                  <a:pt x="1794903" y="3800093"/>
                </a:lnTo>
                <a:lnTo>
                  <a:pt x="1796249" y="3803624"/>
                </a:lnTo>
                <a:lnTo>
                  <a:pt x="1800059" y="3805313"/>
                </a:lnTo>
                <a:lnTo>
                  <a:pt x="1800872" y="3805478"/>
                </a:lnTo>
                <a:lnTo>
                  <a:pt x="1803971" y="3805478"/>
                </a:lnTo>
                <a:lnTo>
                  <a:pt x="1806155" y="3804157"/>
                </a:lnTo>
                <a:lnTo>
                  <a:pt x="1807133" y="3801922"/>
                </a:lnTo>
                <a:lnTo>
                  <a:pt x="1808492" y="3798938"/>
                </a:lnTo>
                <a:lnTo>
                  <a:pt x="1807133" y="3795407"/>
                </a:lnTo>
                <a:lnTo>
                  <a:pt x="1801114" y="3792715"/>
                </a:lnTo>
                <a:close/>
              </a:path>
              <a:path w="9694545" h="4514215" extrusionOk="0">
                <a:moveTo>
                  <a:pt x="1749361" y="3788930"/>
                </a:moveTo>
                <a:lnTo>
                  <a:pt x="1742986" y="3790530"/>
                </a:lnTo>
                <a:lnTo>
                  <a:pt x="1741043" y="3793782"/>
                </a:lnTo>
                <a:lnTo>
                  <a:pt x="1742541" y="3799687"/>
                </a:lnTo>
                <a:lnTo>
                  <a:pt x="1744954" y="3801478"/>
                </a:lnTo>
                <a:lnTo>
                  <a:pt x="1748116" y="3801478"/>
                </a:lnTo>
                <a:lnTo>
                  <a:pt x="1748612" y="3801414"/>
                </a:lnTo>
                <a:lnTo>
                  <a:pt x="1752282" y="3800500"/>
                </a:lnTo>
                <a:lnTo>
                  <a:pt x="1754212" y="3797249"/>
                </a:lnTo>
                <a:lnTo>
                  <a:pt x="1752612" y="3790848"/>
                </a:lnTo>
                <a:lnTo>
                  <a:pt x="1749361" y="3788930"/>
                </a:lnTo>
                <a:close/>
              </a:path>
              <a:path w="9694545" h="4514215" extrusionOk="0">
                <a:moveTo>
                  <a:pt x="1839277" y="3779799"/>
                </a:moveTo>
                <a:lnTo>
                  <a:pt x="1833168" y="3782237"/>
                </a:lnTo>
                <a:lnTo>
                  <a:pt x="1831670" y="3785704"/>
                </a:lnTo>
                <a:lnTo>
                  <a:pt x="1833829" y="3791115"/>
                </a:lnTo>
                <a:lnTo>
                  <a:pt x="1836077" y="3792524"/>
                </a:lnTo>
                <a:lnTo>
                  <a:pt x="1839175" y="3792524"/>
                </a:lnTo>
                <a:lnTo>
                  <a:pt x="1839925" y="3792397"/>
                </a:lnTo>
                <a:lnTo>
                  <a:pt x="1843709" y="3790873"/>
                </a:lnTo>
                <a:lnTo>
                  <a:pt x="1845208" y="3787406"/>
                </a:lnTo>
                <a:lnTo>
                  <a:pt x="1842770" y="3781298"/>
                </a:lnTo>
                <a:lnTo>
                  <a:pt x="1839277" y="3779799"/>
                </a:lnTo>
                <a:close/>
              </a:path>
              <a:path w="9694545" h="4514215" extrusionOk="0">
                <a:moveTo>
                  <a:pt x="964183" y="3767823"/>
                </a:moveTo>
                <a:lnTo>
                  <a:pt x="958557" y="3771265"/>
                </a:lnTo>
                <a:lnTo>
                  <a:pt x="957681" y="3774948"/>
                </a:lnTo>
                <a:lnTo>
                  <a:pt x="960526" y="3779583"/>
                </a:lnTo>
                <a:lnTo>
                  <a:pt x="962494" y="3780612"/>
                </a:lnTo>
                <a:lnTo>
                  <a:pt x="965555" y="3780612"/>
                </a:lnTo>
                <a:lnTo>
                  <a:pt x="966647" y="3780307"/>
                </a:lnTo>
                <a:lnTo>
                  <a:pt x="970407" y="3778008"/>
                </a:lnTo>
                <a:lnTo>
                  <a:pt x="971308" y="3774325"/>
                </a:lnTo>
                <a:lnTo>
                  <a:pt x="967854" y="3768725"/>
                </a:lnTo>
                <a:lnTo>
                  <a:pt x="964183" y="3767823"/>
                </a:lnTo>
                <a:close/>
              </a:path>
              <a:path w="9694545" h="4514215" extrusionOk="0">
                <a:moveTo>
                  <a:pt x="4823396" y="3754374"/>
                </a:moveTo>
                <a:lnTo>
                  <a:pt x="4820424" y="3756698"/>
                </a:lnTo>
                <a:lnTo>
                  <a:pt x="4819611" y="3763251"/>
                </a:lnTo>
                <a:lnTo>
                  <a:pt x="4821936" y="3766223"/>
                </a:lnTo>
                <a:lnTo>
                  <a:pt x="4825212" y="3766629"/>
                </a:lnTo>
                <a:lnTo>
                  <a:pt x="4825707" y="3766667"/>
                </a:lnTo>
                <a:lnTo>
                  <a:pt x="4828908" y="3766667"/>
                </a:lnTo>
                <a:lnTo>
                  <a:pt x="4831473" y="3764445"/>
                </a:lnTo>
                <a:lnTo>
                  <a:pt x="4831867" y="3761435"/>
                </a:lnTo>
                <a:lnTo>
                  <a:pt x="4832248" y="3758158"/>
                </a:lnTo>
                <a:lnTo>
                  <a:pt x="4829937" y="3755186"/>
                </a:lnTo>
                <a:lnTo>
                  <a:pt x="4823396" y="3754374"/>
                </a:lnTo>
                <a:close/>
              </a:path>
              <a:path w="9694545" h="4514215" extrusionOk="0">
                <a:moveTo>
                  <a:pt x="927976" y="3719842"/>
                </a:moveTo>
                <a:lnTo>
                  <a:pt x="924191" y="3719893"/>
                </a:lnTo>
                <a:lnTo>
                  <a:pt x="919619" y="3724655"/>
                </a:lnTo>
                <a:lnTo>
                  <a:pt x="919683" y="3728415"/>
                </a:lnTo>
                <a:lnTo>
                  <a:pt x="923213" y="3731831"/>
                </a:lnTo>
                <a:lnTo>
                  <a:pt x="924712" y="3732390"/>
                </a:lnTo>
                <a:lnTo>
                  <a:pt x="927747" y="3732390"/>
                </a:lnTo>
                <a:lnTo>
                  <a:pt x="929309" y="3731793"/>
                </a:lnTo>
                <a:lnTo>
                  <a:pt x="932764" y="3728199"/>
                </a:lnTo>
                <a:lnTo>
                  <a:pt x="932700" y="3724440"/>
                </a:lnTo>
                <a:lnTo>
                  <a:pt x="927976" y="3719842"/>
                </a:lnTo>
                <a:close/>
              </a:path>
              <a:path w="9694545" h="4514215" extrusionOk="0">
                <a:moveTo>
                  <a:pt x="4904079" y="3717531"/>
                </a:moveTo>
                <a:lnTo>
                  <a:pt x="4900510" y="3718750"/>
                </a:lnTo>
                <a:lnTo>
                  <a:pt x="4897602" y="3724668"/>
                </a:lnTo>
                <a:lnTo>
                  <a:pt x="4898809" y="3728237"/>
                </a:lnTo>
                <a:lnTo>
                  <a:pt x="4902619" y="3730129"/>
                </a:lnTo>
                <a:lnTo>
                  <a:pt x="4903520" y="3730320"/>
                </a:lnTo>
                <a:lnTo>
                  <a:pt x="4906594" y="3730320"/>
                </a:lnTo>
                <a:lnTo>
                  <a:pt x="4908715" y="3729101"/>
                </a:lnTo>
                <a:lnTo>
                  <a:pt x="4911217" y="3724033"/>
                </a:lnTo>
                <a:lnTo>
                  <a:pt x="4909997" y="3720439"/>
                </a:lnTo>
                <a:lnTo>
                  <a:pt x="4904079" y="3717531"/>
                </a:lnTo>
                <a:close/>
              </a:path>
              <a:path w="9694545" h="4514215" extrusionOk="0">
                <a:moveTo>
                  <a:pt x="459752" y="3715842"/>
                </a:moveTo>
                <a:lnTo>
                  <a:pt x="456399" y="3717594"/>
                </a:lnTo>
                <a:lnTo>
                  <a:pt x="454431" y="3723855"/>
                </a:lnTo>
                <a:lnTo>
                  <a:pt x="456158" y="3727221"/>
                </a:lnTo>
                <a:lnTo>
                  <a:pt x="459308" y="3728224"/>
                </a:lnTo>
                <a:lnTo>
                  <a:pt x="459905" y="3728389"/>
                </a:lnTo>
                <a:lnTo>
                  <a:pt x="460501" y="3728504"/>
                </a:lnTo>
                <a:lnTo>
                  <a:pt x="463626" y="3728504"/>
                </a:lnTo>
                <a:lnTo>
                  <a:pt x="466001" y="3726853"/>
                </a:lnTo>
                <a:lnTo>
                  <a:pt x="467779" y="3721163"/>
                </a:lnTo>
                <a:lnTo>
                  <a:pt x="466039" y="3717823"/>
                </a:lnTo>
                <a:lnTo>
                  <a:pt x="459752" y="3715842"/>
                </a:lnTo>
                <a:close/>
              </a:path>
              <a:path w="9694545" h="4514215" extrusionOk="0">
                <a:moveTo>
                  <a:pt x="522287" y="3708158"/>
                </a:moveTo>
                <a:lnTo>
                  <a:pt x="516064" y="3710279"/>
                </a:lnTo>
                <a:lnTo>
                  <a:pt x="514375" y="3713657"/>
                </a:lnTo>
                <a:lnTo>
                  <a:pt x="516293" y="3719258"/>
                </a:lnTo>
                <a:lnTo>
                  <a:pt x="518604" y="3720820"/>
                </a:lnTo>
                <a:lnTo>
                  <a:pt x="521728" y="3720820"/>
                </a:lnTo>
                <a:lnTo>
                  <a:pt x="522363" y="3720718"/>
                </a:lnTo>
                <a:lnTo>
                  <a:pt x="526135" y="3719449"/>
                </a:lnTo>
                <a:lnTo>
                  <a:pt x="527799" y="3716058"/>
                </a:lnTo>
                <a:lnTo>
                  <a:pt x="525678" y="3709835"/>
                </a:lnTo>
                <a:lnTo>
                  <a:pt x="522287" y="3708158"/>
                </a:lnTo>
                <a:close/>
              </a:path>
              <a:path w="9694545" h="4514215" extrusionOk="0">
                <a:moveTo>
                  <a:pt x="400837" y="3697401"/>
                </a:moveTo>
                <a:lnTo>
                  <a:pt x="397484" y="3699167"/>
                </a:lnTo>
                <a:lnTo>
                  <a:pt x="395516" y="3705440"/>
                </a:lnTo>
                <a:lnTo>
                  <a:pt x="397268" y="3708780"/>
                </a:lnTo>
                <a:lnTo>
                  <a:pt x="401015" y="3709962"/>
                </a:lnTo>
                <a:lnTo>
                  <a:pt x="401612" y="3710051"/>
                </a:lnTo>
                <a:lnTo>
                  <a:pt x="404736" y="3710051"/>
                </a:lnTo>
                <a:lnTo>
                  <a:pt x="407085" y="3708400"/>
                </a:lnTo>
                <a:lnTo>
                  <a:pt x="407898" y="3705860"/>
                </a:lnTo>
                <a:lnTo>
                  <a:pt x="408876" y="3702710"/>
                </a:lnTo>
                <a:lnTo>
                  <a:pt x="407123" y="3699357"/>
                </a:lnTo>
                <a:lnTo>
                  <a:pt x="403961" y="3698392"/>
                </a:lnTo>
                <a:lnTo>
                  <a:pt x="400837" y="3697401"/>
                </a:lnTo>
                <a:close/>
              </a:path>
              <a:path w="9694545" h="4514215" extrusionOk="0">
                <a:moveTo>
                  <a:pt x="4830368" y="3692994"/>
                </a:moveTo>
                <a:lnTo>
                  <a:pt x="4827371" y="3695331"/>
                </a:lnTo>
                <a:lnTo>
                  <a:pt x="4826533" y="3701859"/>
                </a:lnTo>
                <a:lnTo>
                  <a:pt x="4828844" y="3704843"/>
                </a:lnTo>
                <a:lnTo>
                  <a:pt x="4832629" y="3705326"/>
                </a:lnTo>
                <a:lnTo>
                  <a:pt x="4835842" y="3705326"/>
                </a:lnTo>
                <a:lnTo>
                  <a:pt x="4838407" y="3703116"/>
                </a:lnTo>
                <a:lnTo>
                  <a:pt x="4839220" y="3696830"/>
                </a:lnTo>
                <a:lnTo>
                  <a:pt x="4836883" y="3693833"/>
                </a:lnTo>
                <a:lnTo>
                  <a:pt x="4830368" y="3692994"/>
                </a:lnTo>
                <a:close/>
              </a:path>
              <a:path w="9694545" h="4514215" extrusionOk="0">
                <a:moveTo>
                  <a:pt x="4826939" y="3698582"/>
                </a:moveTo>
                <a:close/>
              </a:path>
              <a:path w="9694545" h="4514215" extrusionOk="0">
                <a:moveTo>
                  <a:pt x="580313" y="3687140"/>
                </a:moveTo>
                <a:lnTo>
                  <a:pt x="577214" y="3688257"/>
                </a:lnTo>
                <a:lnTo>
                  <a:pt x="574090" y="3689350"/>
                </a:lnTo>
                <a:lnTo>
                  <a:pt x="572490" y="3692766"/>
                </a:lnTo>
                <a:lnTo>
                  <a:pt x="574484" y="3698303"/>
                </a:lnTo>
                <a:lnTo>
                  <a:pt x="576770" y="3699814"/>
                </a:lnTo>
                <a:lnTo>
                  <a:pt x="579894" y="3699814"/>
                </a:lnTo>
                <a:lnTo>
                  <a:pt x="580567" y="3699713"/>
                </a:lnTo>
                <a:lnTo>
                  <a:pt x="584339" y="3698366"/>
                </a:lnTo>
                <a:lnTo>
                  <a:pt x="585939" y="3694950"/>
                </a:lnTo>
                <a:lnTo>
                  <a:pt x="583717" y="3688740"/>
                </a:lnTo>
                <a:lnTo>
                  <a:pt x="580313" y="3687140"/>
                </a:lnTo>
                <a:close/>
              </a:path>
              <a:path w="9694545" h="4514215" extrusionOk="0">
                <a:moveTo>
                  <a:pt x="4948796" y="3684816"/>
                </a:moveTo>
                <a:lnTo>
                  <a:pt x="4945176" y="3685895"/>
                </a:lnTo>
                <a:lnTo>
                  <a:pt x="4942052" y="3691699"/>
                </a:lnTo>
                <a:lnTo>
                  <a:pt x="4943144" y="3695306"/>
                </a:lnTo>
                <a:lnTo>
                  <a:pt x="4946053" y="3696893"/>
                </a:lnTo>
                <a:lnTo>
                  <a:pt x="4946954" y="3697363"/>
                </a:lnTo>
                <a:lnTo>
                  <a:pt x="4947907" y="3697604"/>
                </a:lnTo>
                <a:lnTo>
                  <a:pt x="4950993" y="3697604"/>
                </a:lnTo>
                <a:lnTo>
                  <a:pt x="4953038" y="3696449"/>
                </a:lnTo>
                <a:lnTo>
                  <a:pt x="4955692" y="3691547"/>
                </a:lnTo>
                <a:lnTo>
                  <a:pt x="4954612" y="3687927"/>
                </a:lnTo>
                <a:lnTo>
                  <a:pt x="4948796" y="3684816"/>
                </a:lnTo>
                <a:close/>
              </a:path>
              <a:path w="9694545" h="4514215" extrusionOk="0">
                <a:moveTo>
                  <a:pt x="877430" y="3682377"/>
                </a:moveTo>
                <a:lnTo>
                  <a:pt x="873747" y="3683254"/>
                </a:lnTo>
                <a:lnTo>
                  <a:pt x="870280" y="3688854"/>
                </a:lnTo>
                <a:lnTo>
                  <a:pt x="871156" y="3692525"/>
                </a:lnTo>
                <a:lnTo>
                  <a:pt x="874928" y="3694861"/>
                </a:lnTo>
                <a:lnTo>
                  <a:pt x="876020" y="3695166"/>
                </a:lnTo>
                <a:lnTo>
                  <a:pt x="879094" y="3695166"/>
                </a:lnTo>
                <a:lnTo>
                  <a:pt x="881037" y="3694163"/>
                </a:lnTo>
                <a:lnTo>
                  <a:pt x="883907" y="3689515"/>
                </a:lnTo>
                <a:lnTo>
                  <a:pt x="883031" y="3685832"/>
                </a:lnTo>
                <a:lnTo>
                  <a:pt x="877430" y="3682377"/>
                </a:lnTo>
                <a:close/>
              </a:path>
              <a:path w="9694545" h="4514215" extrusionOk="0">
                <a:moveTo>
                  <a:pt x="341972" y="3678910"/>
                </a:moveTo>
                <a:lnTo>
                  <a:pt x="338620" y="3680663"/>
                </a:lnTo>
                <a:lnTo>
                  <a:pt x="337604" y="3683800"/>
                </a:lnTo>
                <a:lnTo>
                  <a:pt x="336626" y="3686924"/>
                </a:lnTo>
                <a:lnTo>
                  <a:pt x="338353" y="3690277"/>
                </a:lnTo>
                <a:lnTo>
                  <a:pt x="342099" y="3691483"/>
                </a:lnTo>
                <a:lnTo>
                  <a:pt x="342722" y="3691572"/>
                </a:lnTo>
                <a:lnTo>
                  <a:pt x="345846" y="3691572"/>
                </a:lnTo>
                <a:lnTo>
                  <a:pt x="348195" y="3689946"/>
                </a:lnTo>
                <a:lnTo>
                  <a:pt x="348983" y="3687394"/>
                </a:lnTo>
                <a:lnTo>
                  <a:pt x="349986" y="3684257"/>
                </a:lnTo>
                <a:lnTo>
                  <a:pt x="348259" y="3680917"/>
                </a:lnTo>
                <a:lnTo>
                  <a:pt x="341972" y="3678910"/>
                </a:lnTo>
                <a:close/>
              </a:path>
              <a:path w="9694545" h="4514215" extrusionOk="0">
                <a:moveTo>
                  <a:pt x="639483" y="3668026"/>
                </a:moveTo>
                <a:lnTo>
                  <a:pt x="636295" y="3668915"/>
                </a:lnTo>
                <a:lnTo>
                  <a:pt x="633133" y="3669842"/>
                </a:lnTo>
                <a:lnTo>
                  <a:pt x="631317" y="3673132"/>
                </a:lnTo>
                <a:lnTo>
                  <a:pt x="632968" y="3678936"/>
                </a:lnTo>
                <a:lnTo>
                  <a:pt x="635355" y="3680625"/>
                </a:lnTo>
                <a:lnTo>
                  <a:pt x="638505" y="3680625"/>
                </a:lnTo>
                <a:lnTo>
                  <a:pt x="639038" y="3680548"/>
                </a:lnTo>
                <a:lnTo>
                  <a:pt x="639597" y="3680409"/>
                </a:lnTo>
                <a:lnTo>
                  <a:pt x="642759" y="3679482"/>
                </a:lnTo>
                <a:lnTo>
                  <a:pt x="644601" y="3676192"/>
                </a:lnTo>
                <a:lnTo>
                  <a:pt x="643674" y="3673030"/>
                </a:lnTo>
                <a:lnTo>
                  <a:pt x="642785" y="3669868"/>
                </a:lnTo>
                <a:lnTo>
                  <a:pt x="639483" y="3668026"/>
                </a:lnTo>
                <a:close/>
              </a:path>
              <a:path w="9694545" h="4514215" extrusionOk="0">
                <a:moveTo>
                  <a:pt x="4876304" y="3666756"/>
                </a:moveTo>
                <a:lnTo>
                  <a:pt x="4869967" y="3668572"/>
                </a:lnTo>
                <a:lnTo>
                  <a:pt x="4868125" y="3671874"/>
                </a:lnTo>
                <a:lnTo>
                  <a:pt x="4869776" y="3677666"/>
                </a:lnTo>
                <a:lnTo>
                  <a:pt x="4872177" y="3679380"/>
                </a:lnTo>
                <a:lnTo>
                  <a:pt x="4875314" y="3679380"/>
                </a:lnTo>
                <a:lnTo>
                  <a:pt x="4875847" y="3679291"/>
                </a:lnTo>
                <a:lnTo>
                  <a:pt x="4876406" y="3679151"/>
                </a:lnTo>
                <a:lnTo>
                  <a:pt x="4879568" y="3678250"/>
                </a:lnTo>
                <a:lnTo>
                  <a:pt x="4881410" y="3674948"/>
                </a:lnTo>
                <a:lnTo>
                  <a:pt x="4879594" y="3668598"/>
                </a:lnTo>
                <a:lnTo>
                  <a:pt x="4876304" y="3666756"/>
                </a:lnTo>
                <a:close/>
              </a:path>
              <a:path w="9694545" h="4514215" extrusionOk="0">
                <a:moveTo>
                  <a:pt x="283362" y="3659860"/>
                </a:moveTo>
                <a:lnTo>
                  <a:pt x="279984" y="3661549"/>
                </a:lnTo>
                <a:lnTo>
                  <a:pt x="277888" y="3667810"/>
                </a:lnTo>
                <a:lnTo>
                  <a:pt x="279577" y="3671189"/>
                </a:lnTo>
                <a:lnTo>
                  <a:pt x="283337" y="3672433"/>
                </a:lnTo>
                <a:lnTo>
                  <a:pt x="283972" y="3672535"/>
                </a:lnTo>
                <a:lnTo>
                  <a:pt x="287096" y="3672535"/>
                </a:lnTo>
                <a:lnTo>
                  <a:pt x="289407" y="3670947"/>
                </a:lnTo>
                <a:lnTo>
                  <a:pt x="290271" y="3668445"/>
                </a:lnTo>
                <a:lnTo>
                  <a:pt x="291287" y="3665334"/>
                </a:lnTo>
                <a:lnTo>
                  <a:pt x="289598" y="3661956"/>
                </a:lnTo>
                <a:lnTo>
                  <a:pt x="283362" y="3659860"/>
                </a:lnTo>
                <a:close/>
              </a:path>
              <a:path w="9694545" h="4514215" extrusionOk="0">
                <a:moveTo>
                  <a:pt x="819023" y="3658184"/>
                </a:moveTo>
                <a:lnTo>
                  <a:pt x="815733" y="3660025"/>
                </a:lnTo>
                <a:lnTo>
                  <a:pt x="813943" y="3666375"/>
                </a:lnTo>
                <a:lnTo>
                  <a:pt x="815771" y="3669665"/>
                </a:lnTo>
                <a:lnTo>
                  <a:pt x="819480" y="3670719"/>
                </a:lnTo>
                <a:lnTo>
                  <a:pt x="820026" y="3670807"/>
                </a:lnTo>
                <a:lnTo>
                  <a:pt x="823175" y="3670807"/>
                </a:lnTo>
                <a:lnTo>
                  <a:pt x="825550" y="3669093"/>
                </a:lnTo>
                <a:lnTo>
                  <a:pt x="827201" y="3663302"/>
                </a:lnTo>
                <a:lnTo>
                  <a:pt x="825360" y="3660000"/>
                </a:lnTo>
                <a:lnTo>
                  <a:pt x="819023" y="3658184"/>
                </a:lnTo>
                <a:close/>
              </a:path>
              <a:path w="9694545" h="4514215" extrusionOk="0">
                <a:moveTo>
                  <a:pt x="700468" y="3654577"/>
                </a:moveTo>
                <a:lnTo>
                  <a:pt x="693978" y="3655618"/>
                </a:lnTo>
                <a:lnTo>
                  <a:pt x="691756" y="3658679"/>
                </a:lnTo>
                <a:lnTo>
                  <a:pt x="692759" y="3664864"/>
                </a:lnTo>
                <a:lnTo>
                  <a:pt x="695274" y="3666959"/>
                </a:lnTo>
                <a:lnTo>
                  <a:pt x="698487" y="3666959"/>
                </a:lnTo>
                <a:lnTo>
                  <a:pt x="699109" y="3666896"/>
                </a:lnTo>
                <a:lnTo>
                  <a:pt x="702360" y="3666363"/>
                </a:lnTo>
                <a:lnTo>
                  <a:pt x="704583" y="3663302"/>
                </a:lnTo>
                <a:lnTo>
                  <a:pt x="703529" y="3656799"/>
                </a:lnTo>
                <a:lnTo>
                  <a:pt x="700468" y="3654577"/>
                </a:lnTo>
                <a:close/>
              </a:path>
              <a:path w="9694545" h="4514215" extrusionOk="0">
                <a:moveTo>
                  <a:pt x="756437" y="3649764"/>
                </a:moveTo>
                <a:lnTo>
                  <a:pt x="753744" y="3652392"/>
                </a:lnTo>
                <a:lnTo>
                  <a:pt x="753630" y="3658984"/>
                </a:lnTo>
                <a:lnTo>
                  <a:pt x="756259" y="3661689"/>
                </a:lnTo>
                <a:lnTo>
                  <a:pt x="759561" y="3661740"/>
                </a:lnTo>
                <a:lnTo>
                  <a:pt x="762914" y="3661740"/>
                </a:lnTo>
                <a:lnTo>
                  <a:pt x="765568" y="3659124"/>
                </a:lnTo>
                <a:lnTo>
                  <a:pt x="765670" y="3652583"/>
                </a:lnTo>
                <a:lnTo>
                  <a:pt x="763041" y="3649865"/>
                </a:lnTo>
                <a:lnTo>
                  <a:pt x="756437" y="3649764"/>
                </a:lnTo>
                <a:close/>
              </a:path>
              <a:path w="9694545" h="4514215" extrusionOk="0">
                <a:moveTo>
                  <a:pt x="5001501" y="3640848"/>
                </a:moveTo>
                <a:lnTo>
                  <a:pt x="4994935" y="3641572"/>
                </a:lnTo>
                <a:lnTo>
                  <a:pt x="4992585" y="3644518"/>
                </a:lnTo>
                <a:lnTo>
                  <a:pt x="4993284" y="3650856"/>
                </a:lnTo>
                <a:lnTo>
                  <a:pt x="4995875" y="3653104"/>
                </a:lnTo>
                <a:lnTo>
                  <a:pt x="4999316" y="3653104"/>
                </a:lnTo>
                <a:lnTo>
                  <a:pt x="5002809" y="3652710"/>
                </a:lnTo>
                <a:lnTo>
                  <a:pt x="5005184" y="3649764"/>
                </a:lnTo>
                <a:lnTo>
                  <a:pt x="5004435" y="3643198"/>
                </a:lnTo>
                <a:lnTo>
                  <a:pt x="5001501" y="3640848"/>
                </a:lnTo>
                <a:close/>
              </a:path>
              <a:path w="9694545" h="4514215" extrusionOk="0">
                <a:moveTo>
                  <a:pt x="225285" y="3639515"/>
                </a:moveTo>
                <a:lnTo>
                  <a:pt x="221843" y="3641128"/>
                </a:lnTo>
                <a:lnTo>
                  <a:pt x="219570" y="3647300"/>
                </a:lnTo>
                <a:lnTo>
                  <a:pt x="221170" y="3650729"/>
                </a:lnTo>
                <a:lnTo>
                  <a:pt x="224929" y="3652113"/>
                </a:lnTo>
                <a:lnTo>
                  <a:pt x="225640" y="3652215"/>
                </a:lnTo>
                <a:lnTo>
                  <a:pt x="228739" y="3652215"/>
                </a:lnTo>
                <a:lnTo>
                  <a:pt x="231025" y="3650729"/>
                </a:lnTo>
                <a:lnTo>
                  <a:pt x="233057" y="3645230"/>
                </a:lnTo>
                <a:lnTo>
                  <a:pt x="231457" y="3641788"/>
                </a:lnTo>
                <a:lnTo>
                  <a:pt x="225285" y="3639515"/>
                </a:lnTo>
                <a:close/>
              </a:path>
              <a:path w="9694545" h="4514215" extrusionOk="0">
                <a:moveTo>
                  <a:pt x="4844846" y="3632276"/>
                </a:moveTo>
                <a:lnTo>
                  <a:pt x="4841316" y="3633622"/>
                </a:lnTo>
                <a:lnTo>
                  <a:pt x="4838661" y="3639654"/>
                </a:lnTo>
                <a:lnTo>
                  <a:pt x="4840008" y="3643172"/>
                </a:lnTo>
                <a:lnTo>
                  <a:pt x="4843030" y="3644493"/>
                </a:lnTo>
                <a:lnTo>
                  <a:pt x="4843818" y="3644861"/>
                </a:lnTo>
                <a:lnTo>
                  <a:pt x="4844630" y="3645014"/>
                </a:lnTo>
                <a:lnTo>
                  <a:pt x="4847729" y="3645014"/>
                </a:lnTo>
                <a:lnTo>
                  <a:pt x="4849914" y="3643693"/>
                </a:lnTo>
                <a:lnTo>
                  <a:pt x="4852238" y="3638448"/>
                </a:lnTo>
                <a:lnTo>
                  <a:pt x="4850879" y="3634930"/>
                </a:lnTo>
                <a:lnTo>
                  <a:pt x="4844846" y="3632276"/>
                </a:lnTo>
                <a:close/>
              </a:path>
              <a:path w="9694545" h="4514215" extrusionOk="0">
                <a:moveTo>
                  <a:pt x="4972875" y="3628402"/>
                </a:moveTo>
                <a:lnTo>
                  <a:pt x="4969421" y="3629939"/>
                </a:lnTo>
                <a:lnTo>
                  <a:pt x="4967071" y="3636098"/>
                </a:lnTo>
                <a:lnTo>
                  <a:pt x="4968621" y="3639566"/>
                </a:lnTo>
                <a:lnTo>
                  <a:pt x="4971694" y="3640721"/>
                </a:lnTo>
                <a:lnTo>
                  <a:pt x="4972392" y="3641001"/>
                </a:lnTo>
                <a:lnTo>
                  <a:pt x="4973104" y="3641128"/>
                </a:lnTo>
                <a:lnTo>
                  <a:pt x="4976228" y="3641128"/>
                </a:lnTo>
                <a:lnTo>
                  <a:pt x="4978488" y="3639654"/>
                </a:lnTo>
                <a:lnTo>
                  <a:pt x="4980571" y="3634193"/>
                </a:lnTo>
                <a:lnTo>
                  <a:pt x="4979022" y="3630752"/>
                </a:lnTo>
                <a:lnTo>
                  <a:pt x="4972875" y="3628402"/>
                </a:lnTo>
                <a:close/>
              </a:path>
              <a:path w="9694545" h="4514215" extrusionOk="0">
                <a:moveTo>
                  <a:pt x="168097" y="3617048"/>
                </a:moveTo>
                <a:lnTo>
                  <a:pt x="164604" y="3618483"/>
                </a:lnTo>
                <a:lnTo>
                  <a:pt x="162064" y="3624554"/>
                </a:lnTo>
                <a:lnTo>
                  <a:pt x="163499" y="3628034"/>
                </a:lnTo>
                <a:lnTo>
                  <a:pt x="167284" y="3629647"/>
                </a:lnTo>
                <a:lnTo>
                  <a:pt x="168071" y="3629787"/>
                </a:lnTo>
                <a:lnTo>
                  <a:pt x="171183" y="3629787"/>
                </a:lnTo>
                <a:lnTo>
                  <a:pt x="173380" y="3628402"/>
                </a:lnTo>
                <a:lnTo>
                  <a:pt x="175628" y="3623068"/>
                </a:lnTo>
                <a:lnTo>
                  <a:pt x="174193" y="3619588"/>
                </a:lnTo>
                <a:lnTo>
                  <a:pt x="168097" y="3617048"/>
                </a:lnTo>
                <a:close/>
              </a:path>
              <a:path w="9694545" h="4514215" extrusionOk="0">
                <a:moveTo>
                  <a:pt x="112369" y="3591496"/>
                </a:moveTo>
                <a:lnTo>
                  <a:pt x="108775" y="3592690"/>
                </a:lnTo>
                <a:lnTo>
                  <a:pt x="105867" y="3598608"/>
                </a:lnTo>
                <a:lnTo>
                  <a:pt x="107061" y="3602177"/>
                </a:lnTo>
                <a:lnTo>
                  <a:pt x="110045" y="3603637"/>
                </a:lnTo>
                <a:lnTo>
                  <a:pt x="110871" y="3604069"/>
                </a:lnTo>
                <a:lnTo>
                  <a:pt x="111772" y="3604259"/>
                </a:lnTo>
                <a:lnTo>
                  <a:pt x="114871" y="3604259"/>
                </a:lnTo>
                <a:lnTo>
                  <a:pt x="116992" y="3603040"/>
                </a:lnTo>
                <a:lnTo>
                  <a:pt x="119494" y="3597986"/>
                </a:lnTo>
                <a:lnTo>
                  <a:pt x="118275" y="3594417"/>
                </a:lnTo>
                <a:lnTo>
                  <a:pt x="115328" y="3592944"/>
                </a:lnTo>
                <a:lnTo>
                  <a:pt x="112369" y="3591496"/>
                </a:lnTo>
                <a:close/>
              </a:path>
              <a:path w="9694545" h="4514215" extrusionOk="0">
                <a:moveTo>
                  <a:pt x="5022011" y="3585679"/>
                </a:moveTo>
                <a:lnTo>
                  <a:pt x="5018735" y="3587584"/>
                </a:lnTo>
                <a:lnTo>
                  <a:pt x="5017033" y="3593934"/>
                </a:lnTo>
                <a:lnTo>
                  <a:pt x="5018913" y="3597198"/>
                </a:lnTo>
                <a:lnTo>
                  <a:pt x="5022608" y="3598202"/>
                </a:lnTo>
                <a:lnTo>
                  <a:pt x="5023116" y="3598265"/>
                </a:lnTo>
                <a:lnTo>
                  <a:pt x="5026266" y="3598265"/>
                </a:lnTo>
                <a:lnTo>
                  <a:pt x="5028679" y="3596487"/>
                </a:lnTo>
                <a:lnTo>
                  <a:pt x="5030266" y="3590658"/>
                </a:lnTo>
                <a:lnTo>
                  <a:pt x="5028361" y="3587381"/>
                </a:lnTo>
                <a:lnTo>
                  <a:pt x="5022011" y="3585679"/>
                </a:lnTo>
                <a:close/>
              </a:path>
              <a:path w="9694545" h="4514215" extrusionOk="0">
                <a:moveTo>
                  <a:pt x="58648" y="3562083"/>
                </a:moveTo>
                <a:lnTo>
                  <a:pt x="55003" y="3563023"/>
                </a:lnTo>
                <a:lnTo>
                  <a:pt x="53327" y="3565880"/>
                </a:lnTo>
                <a:lnTo>
                  <a:pt x="51638" y="3568700"/>
                </a:lnTo>
                <a:lnTo>
                  <a:pt x="52552" y="3572344"/>
                </a:lnTo>
                <a:lnTo>
                  <a:pt x="56362" y="3574618"/>
                </a:lnTo>
                <a:lnTo>
                  <a:pt x="57416" y="3574872"/>
                </a:lnTo>
                <a:lnTo>
                  <a:pt x="60477" y="3574872"/>
                </a:lnTo>
                <a:lnTo>
                  <a:pt x="62458" y="3573830"/>
                </a:lnTo>
                <a:lnTo>
                  <a:pt x="65265" y="3569119"/>
                </a:lnTo>
                <a:lnTo>
                  <a:pt x="64325" y="3565461"/>
                </a:lnTo>
                <a:lnTo>
                  <a:pt x="58648" y="3562083"/>
                </a:lnTo>
                <a:close/>
              </a:path>
              <a:path w="9694545" h="4514215" extrusionOk="0">
                <a:moveTo>
                  <a:pt x="7543" y="3528453"/>
                </a:moveTo>
                <a:lnTo>
                  <a:pt x="3822" y="3529076"/>
                </a:lnTo>
                <a:lnTo>
                  <a:pt x="0" y="3534435"/>
                </a:lnTo>
                <a:lnTo>
                  <a:pt x="622" y="3538156"/>
                </a:lnTo>
                <a:lnTo>
                  <a:pt x="4356" y="3540836"/>
                </a:lnTo>
                <a:lnTo>
                  <a:pt x="5562" y="3541179"/>
                </a:lnTo>
                <a:lnTo>
                  <a:pt x="8610" y="3541179"/>
                </a:lnTo>
                <a:lnTo>
                  <a:pt x="10452" y="3540315"/>
                </a:lnTo>
                <a:lnTo>
                  <a:pt x="13538" y="3535997"/>
                </a:lnTo>
                <a:lnTo>
                  <a:pt x="12915" y="3532276"/>
                </a:lnTo>
                <a:lnTo>
                  <a:pt x="7543" y="3528453"/>
                </a:lnTo>
                <a:close/>
              </a:path>
              <a:path w="9694545" h="4514215" extrusionOk="0">
                <a:moveTo>
                  <a:pt x="5038128" y="3525913"/>
                </a:moveTo>
                <a:lnTo>
                  <a:pt x="5034800" y="3527704"/>
                </a:lnTo>
                <a:lnTo>
                  <a:pt x="5032921" y="3534016"/>
                </a:lnTo>
                <a:lnTo>
                  <a:pt x="5034711" y="3537330"/>
                </a:lnTo>
                <a:lnTo>
                  <a:pt x="5037874" y="3538283"/>
                </a:lnTo>
                <a:lnTo>
                  <a:pt x="5038432" y="3538435"/>
                </a:lnTo>
                <a:lnTo>
                  <a:pt x="5039004" y="3538524"/>
                </a:lnTo>
                <a:lnTo>
                  <a:pt x="5042128" y="3538524"/>
                </a:lnTo>
                <a:lnTo>
                  <a:pt x="5044528" y="3536848"/>
                </a:lnTo>
                <a:lnTo>
                  <a:pt x="5046230" y="3531107"/>
                </a:lnTo>
                <a:lnTo>
                  <a:pt x="5044440" y="3527793"/>
                </a:lnTo>
                <a:lnTo>
                  <a:pt x="5038128" y="3525913"/>
                </a:lnTo>
                <a:close/>
              </a:path>
              <a:path w="9694545" h="4514215" extrusionOk="0">
                <a:moveTo>
                  <a:pt x="5069395" y="3510673"/>
                </a:moveTo>
                <a:lnTo>
                  <a:pt x="5063045" y="3512439"/>
                </a:lnTo>
                <a:lnTo>
                  <a:pt x="5061178" y="3515728"/>
                </a:lnTo>
                <a:lnTo>
                  <a:pt x="5062791" y="3521544"/>
                </a:lnTo>
                <a:lnTo>
                  <a:pt x="5065179" y="3523284"/>
                </a:lnTo>
                <a:lnTo>
                  <a:pt x="5068328" y="3523284"/>
                </a:lnTo>
                <a:lnTo>
                  <a:pt x="5068862" y="3523208"/>
                </a:lnTo>
                <a:lnTo>
                  <a:pt x="5069370" y="3523056"/>
                </a:lnTo>
                <a:lnTo>
                  <a:pt x="5072557" y="3522205"/>
                </a:lnTo>
                <a:lnTo>
                  <a:pt x="5074424" y="3518916"/>
                </a:lnTo>
                <a:lnTo>
                  <a:pt x="5072684" y="3512566"/>
                </a:lnTo>
                <a:lnTo>
                  <a:pt x="5069395" y="3510673"/>
                </a:lnTo>
                <a:close/>
              </a:path>
              <a:path w="9694545" h="4514215" extrusionOk="0">
                <a:moveTo>
                  <a:pt x="5087251" y="3460965"/>
                </a:moveTo>
                <a:lnTo>
                  <a:pt x="5083746" y="3462375"/>
                </a:lnTo>
                <a:lnTo>
                  <a:pt x="5081181" y="3468446"/>
                </a:lnTo>
                <a:lnTo>
                  <a:pt x="5082590" y="3471951"/>
                </a:lnTo>
                <a:lnTo>
                  <a:pt x="5086375" y="3473564"/>
                </a:lnTo>
                <a:lnTo>
                  <a:pt x="5087162" y="3473704"/>
                </a:lnTo>
                <a:lnTo>
                  <a:pt x="5090261" y="3473704"/>
                </a:lnTo>
                <a:lnTo>
                  <a:pt x="5092471" y="3472345"/>
                </a:lnTo>
                <a:lnTo>
                  <a:pt x="5094719" y="3467036"/>
                </a:lnTo>
                <a:lnTo>
                  <a:pt x="5093309" y="3463531"/>
                </a:lnTo>
                <a:lnTo>
                  <a:pt x="5087251" y="3460965"/>
                </a:lnTo>
                <a:close/>
              </a:path>
              <a:path w="9694545" h="4514215" extrusionOk="0">
                <a:moveTo>
                  <a:pt x="5124653" y="3414128"/>
                </a:moveTo>
                <a:lnTo>
                  <a:pt x="5119471" y="3418192"/>
                </a:lnTo>
                <a:lnTo>
                  <a:pt x="5119014" y="3421938"/>
                </a:lnTo>
                <a:lnTo>
                  <a:pt x="5122214" y="3426040"/>
                </a:lnTo>
                <a:lnTo>
                  <a:pt x="5123967" y="3426828"/>
                </a:lnTo>
                <a:lnTo>
                  <a:pt x="5127028" y="3426828"/>
                </a:lnTo>
                <a:lnTo>
                  <a:pt x="5128323" y="3426434"/>
                </a:lnTo>
                <a:lnTo>
                  <a:pt x="5132006" y="3423539"/>
                </a:lnTo>
                <a:lnTo>
                  <a:pt x="5132476" y="3419805"/>
                </a:lnTo>
                <a:lnTo>
                  <a:pt x="5128412" y="3414598"/>
                </a:lnTo>
                <a:lnTo>
                  <a:pt x="5124653" y="3414128"/>
                </a:lnTo>
                <a:close/>
              </a:path>
              <a:path w="9694545" h="4514215" extrusionOk="0">
                <a:moveTo>
                  <a:pt x="5182920" y="3392424"/>
                </a:moveTo>
                <a:lnTo>
                  <a:pt x="5177167" y="3395637"/>
                </a:lnTo>
                <a:lnTo>
                  <a:pt x="5176126" y="3399269"/>
                </a:lnTo>
                <a:lnTo>
                  <a:pt x="5178818" y="3404107"/>
                </a:lnTo>
                <a:lnTo>
                  <a:pt x="5180850" y="3405212"/>
                </a:lnTo>
                <a:lnTo>
                  <a:pt x="5183924" y="3405212"/>
                </a:lnTo>
                <a:lnTo>
                  <a:pt x="5184940" y="3404984"/>
                </a:lnTo>
                <a:lnTo>
                  <a:pt x="5188724" y="3402863"/>
                </a:lnTo>
                <a:lnTo>
                  <a:pt x="5189766" y="3399218"/>
                </a:lnTo>
                <a:lnTo>
                  <a:pt x="5186553" y="3393452"/>
                </a:lnTo>
                <a:lnTo>
                  <a:pt x="5182920" y="3392424"/>
                </a:lnTo>
                <a:close/>
              </a:path>
              <a:path w="9694545" h="4514215" extrusionOk="0">
                <a:moveTo>
                  <a:pt x="5218887" y="3344329"/>
                </a:moveTo>
                <a:lnTo>
                  <a:pt x="5215382" y="3345751"/>
                </a:lnTo>
                <a:lnTo>
                  <a:pt x="5214099" y="3348786"/>
                </a:lnTo>
                <a:lnTo>
                  <a:pt x="5212791" y="3351796"/>
                </a:lnTo>
                <a:lnTo>
                  <a:pt x="5214188" y="3355301"/>
                </a:lnTo>
                <a:lnTo>
                  <a:pt x="5217998" y="3356927"/>
                </a:lnTo>
                <a:lnTo>
                  <a:pt x="5218785" y="3357105"/>
                </a:lnTo>
                <a:lnTo>
                  <a:pt x="5221884" y="3357105"/>
                </a:lnTo>
                <a:lnTo>
                  <a:pt x="5224094" y="3355733"/>
                </a:lnTo>
                <a:lnTo>
                  <a:pt x="5225046" y="3353460"/>
                </a:lnTo>
                <a:lnTo>
                  <a:pt x="5226354" y="3350450"/>
                </a:lnTo>
                <a:lnTo>
                  <a:pt x="5224945" y="3346945"/>
                </a:lnTo>
                <a:lnTo>
                  <a:pt x="5218887" y="3344329"/>
                </a:lnTo>
                <a:close/>
              </a:path>
              <a:path w="9694545" h="4514215" extrusionOk="0">
                <a:moveTo>
                  <a:pt x="5243969" y="3287776"/>
                </a:moveTo>
                <a:lnTo>
                  <a:pt x="5240401" y="3288969"/>
                </a:lnTo>
                <a:lnTo>
                  <a:pt x="5238953" y="3291941"/>
                </a:lnTo>
                <a:lnTo>
                  <a:pt x="5237467" y="3294900"/>
                </a:lnTo>
                <a:lnTo>
                  <a:pt x="5238699" y="3298469"/>
                </a:lnTo>
                <a:lnTo>
                  <a:pt x="5241671" y="3299917"/>
                </a:lnTo>
                <a:lnTo>
                  <a:pt x="5242496" y="3300349"/>
                </a:lnTo>
                <a:lnTo>
                  <a:pt x="5243398" y="3300539"/>
                </a:lnTo>
                <a:lnTo>
                  <a:pt x="5246497" y="3300539"/>
                </a:lnTo>
                <a:lnTo>
                  <a:pt x="5248617" y="3299320"/>
                </a:lnTo>
                <a:lnTo>
                  <a:pt x="5251094" y="3294253"/>
                </a:lnTo>
                <a:lnTo>
                  <a:pt x="5249875" y="3290684"/>
                </a:lnTo>
                <a:lnTo>
                  <a:pt x="5243969" y="3287776"/>
                </a:lnTo>
                <a:close/>
              </a:path>
              <a:path w="9694545" h="4514215" extrusionOk="0">
                <a:moveTo>
                  <a:pt x="5272709" y="3233051"/>
                </a:moveTo>
                <a:lnTo>
                  <a:pt x="5269128" y="3234181"/>
                </a:lnTo>
                <a:lnTo>
                  <a:pt x="5266067" y="3240024"/>
                </a:lnTo>
                <a:lnTo>
                  <a:pt x="5267198" y="3243643"/>
                </a:lnTo>
                <a:lnTo>
                  <a:pt x="5271008" y="3245624"/>
                </a:lnTo>
                <a:lnTo>
                  <a:pt x="5271947" y="3245840"/>
                </a:lnTo>
                <a:lnTo>
                  <a:pt x="5275021" y="3245840"/>
                </a:lnTo>
                <a:lnTo>
                  <a:pt x="5277104" y="3244672"/>
                </a:lnTo>
                <a:lnTo>
                  <a:pt x="5279682" y="3239706"/>
                </a:lnTo>
                <a:lnTo>
                  <a:pt x="5278551" y="3236112"/>
                </a:lnTo>
                <a:lnTo>
                  <a:pt x="5272709" y="3233051"/>
                </a:lnTo>
                <a:close/>
              </a:path>
              <a:path w="9694545" h="4514215" extrusionOk="0">
                <a:moveTo>
                  <a:pt x="5340870" y="3182302"/>
                </a:moveTo>
                <a:lnTo>
                  <a:pt x="5337086" y="3182391"/>
                </a:lnTo>
                <a:lnTo>
                  <a:pt x="5334812" y="3184791"/>
                </a:lnTo>
                <a:lnTo>
                  <a:pt x="5332526" y="3187166"/>
                </a:lnTo>
                <a:lnTo>
                  <a:pt x="5332615" y="3190951"/>
                </a:lnTo>
                <a:lnTo>
                  <a:pt x="5336158" y="3194329"/>
                </a:lnTo>
                <a:lnTo>
                  <a:pt x="5337632" y="3194888"/>
                </a:lnTo>
                <a:lnTo>
                  <a:pt x="5340692" y="3194888"/>
                </a:lnTo>
                <a:lnTo>
                  <a:pt x="5342255" y="3194265"/>
                </a:lnTo>
                <a:lnTo>
                  <a:pt x="5345722" y="3190646"/>
                </a:lnTo>
                <a:lnTo>
                  <a:pt x="5345633" y="3186861"/>
                </a:lnTo>
                <a:lnTo>
                  <a:pt x="5343245" y="3184601"/>
                </a:lnTo>
                <a:lnTo>
                  <a:pt x="5340870" y="3182302"/>
                </a:lnTo>
                <a:close/>
              </a:path>
              <a:path w="9694545" h="4514215" extrusionOk="0">
                <a:moveTo>
                  <a:pt x="5297284" y="3177070"/>
                </a:moveTo>
                <a:lnTo>
                  <a:pt x="5293906" y="3178721"/>
                </a:lnTo>
                <a:lnTo>
                  <a:pt x="5291747" y="3184956"/>
                </a:lnTo>
                <a:lnTo>
                  <a:pt x="5293398" y="3188335"/>
                </a:lnTo>
                <a:lnTo>
                  <a:pt x="5297157" y="3189643"/>
                </a:lnTo>
                <a:lnTo>
                  <a:pt x="5297817" y="3189744"/>
                </a:lnTo>
                <a:lnTo>
                  <a:pt x="5300941" y="3189744"/>
                </a:lnTo>
                <a:lnTo>
                  <a:pt x="5303253" y="3188208"/>
                </a:lnTo>
                <a:lnTo>
                  <a:pt x="5305183" y="3182607"/>
                </a:lnTo>
                <a:lnTo>
                  <a:pt x="5303532" y="3179229"/>
                </a:lnTo>
                <a:lnTo>
                  <a:pt x="5297284" y="3177070"/>
                </a:lnTo>
                <a:close/>
              </a:path>
              <a:path w="9694545" h="4514215" extrusionOk="0">
                <a:moveTo>
                  <a:pt x="5366715" y="3143072"/>
                </a:moveTo>
                <a:lnTo>
                  <a:pt x="5363641" y="3145231"/>
                </a:lnTo>
                <a:lnTo>
                  <a:pt x="5362511" y="3151733"/>
                </a:lnTo>
                <a:lnTo>
                  <a:pt x="5364695" y="3154806"/>
                </a:lnTo>
                <a:lnTo>
                  <a:pt x="5368277" y="3155454"/>
                </a:lnTo>
                <a:lnTo>
                  <a:pt x="5371807" y="3155467"/>
                </a:lnTo>
                <a:lnTo>
                  <a:pt x="5374335" y="3153422"/>
                </a:lnTo>
                <a:lnTo>
                  <a:pt x="5375402" y="3147288"/>
                </a:lnTo>
                <a:lnTo>
                  <a:pt x="5373217" y="3144177"/>
                </a:lnTo>
                <a:lnTo>
                  <a:pt x="5366715" y="3143072"/>
                </a:lnTo>
                <a:close/>
              </a:path>
              <a:path w="9694545" h="4514215" extrusionOk="0">
                <a:moveTo>
                  <a:pt x="5383568" y="3083064"/>
                </a:moveTo>
                <a:lnTo>
                  <a:pt x="5380101" y="3084588"/>
                </a:lnTo>
                <a:lnTo>
                  <a:pt x="5377726" y="3090722"/>
                </a:lnTo>
                <a:lnTo>
                  <a:pt x="5379250" y="3094177"/>
                </a:lnTo>
                <a:lnTo>
                  <a:pt x="5383034" y="3095663"/>
                </a:lnTo>
                <a:lnTo>
                  <a:pt x="5383758" y="3095790"/>
                </a:lnTo>
                <a:lnTo>
                  <a:pt x="5386870" y="3095790"/>
                </a:lnTo>
                <a:lnTo>
                  <a:pt x="5389130" y="3094342"/>
                </a:lnTo>
                <a:lnTo>
                  <a:pt x="5391226" y="3088906"/>
                </a:lnTo>
                <a:lnTo>
                  <a:pt x="5389714" y="3085439"/>
                </a:lnTo>
                <a:lnTo>
                  <a:pt x="5383568" y="3083064"/>
                </a:lnTo>
                <a:close/>
              </a:path>
              <a:path w="9694545" h="4514215" extrusionOk="0">
                <a:moveTo>
                  <a:pt x="5434355" y="3077997"/>
                </a:moveTo>
                <a:lnTo>
                  <a:pt x="5430596" y="3078010"/>
                </a:lnTo>
                <a:lnTo>
                  <a:pt x="5426035" y="3082632"/>
                </a:lnTo>
                <a:lnTo>
                  <a:pt x="5425973" y="3086480"/>
                </a:lnTo>
                <a:lnTo>
                  <a:pt x="5429478" y="3089948"/>
                </a:lnTo>
                <a:lnTo>
                  <a:pt x="5431002" y="3090532"/>
                </a:lnTo>
                <a:lnTo>
                  <a:pt x="5434050" y="3090532"/>
                </a:lnTo>
                <a:lnTo>
                  <a:pt x="5435574" y="3089922"/>
                </a:lnTo>
                <a:lnTo>
                  <a:pt x="5439003" y="3086480"/>
                </a:lnTo>
                <a:lnTo>
                  <a:pt x="5439067" y="3082632"/>
                </a:lnTo>
                <a:lnTo>
                  <a:pt x="5436704" y="3080334"/>
                </a:lnTo>
                <a:lnTo>
                  <a:pt x="5434355" y="3077997"/>
                </a:lnTo>
                <a:close/>
              </a:path>
              <a:path w="9694545" h="4514215" extrusionOk="0">
                <a:moveTo>
                  <a:pt x="5448109" y="3019704"/>
                </a:moveTo>
                <a:lnTo>
                  <a:pt x="5445010" y="3021863"/>
                </a:lnTo>
                <a:lnTo>
                  <a:pt x="5443829" y="3028340"/>
                </a:lnTo>
                <a:lnTo>
                  <a:pt x="5445988" y="3031451"/>
                </a:lnTo>
                <a:lnTo>
                  <a:pt x="5449582" y="3032112"/>
                </a:lnTo>
                <a:lnTo>
                  <a:pt x="5453126" y="3032125"/>
                </a:lnTo>
                <a:lnTo>
                  <a:pt x="5455627" y="3030118"/>
                </a:lnTo>
                <a:lnTo>
                  <a:pt x="5456745" y="3023984"/>
                </a:lnTo>
                <a:lnTo>
                  <a:pt x="5454611" y="3020872"/>
                </a:lnTo>
                <a:lnTo>
                  <a:pt x="5448109" y="3019704"/>
                </a:lnTo>
                <a:close/>
              </a:path>
              <a:path w="9694545" h="4514215" extrusionOk="0">
                <a:moveTo>
                  <a:pt x="5464340" y="2959785"/>
                </a:moveTo>
                <a:lnTo>
                  <a:pt x="5460974" y="2961513"/>
                </a:lnTo>
                <a:lnTo>
                  <a:pt x="5458955" y="2967786"/>
                </a:lnTo>
                <a:lnTo>
                  <a:pt x="5460657" y="2971139"/>
                </a:lnTo>
                <a:lnTo>
                  <a:pt x="5464429" y="2972358"/>
                </a:lnTo>
                <a:lnTo>
                  <a:pt x="5465038" y="2972447"/>
                </a:lnTo>
                <a:lnTo>
                  <a:pt x="5468162" y="2972447"/>
                </a:lnTo>
                <a:lnTo>
                  <a:pt x="5470499" y="2970847"/>
                </a:lnTo>
                <a:lnTo>
                  <a:pt x="5472341" y="2965170"/>
                </a:lnTo>
                <a:lnTo>
                  <a:pt x="5470601" y="2961817"/>
                </a:lnTo>
                <a:lnTo>
                  <a:pt x="5464340" y="2959785"/>
                </a:lnTo>
                <a:close/>
              </a:path>
              <a:path w="9694545" h="4514215" extrusionOk="0">
                <a:moveTo>
                  <a:pt x="5530926" y="2943428"/>
                </a:moveTo>
                <a:lnTo>
                  <a:pt x="5527141" y="2943428"/>
                </a:lnTo>
                <a:lnTo>
                  <a:pt x="5522506" y="2948063"/>
                </a:lnTo>
                <a:lnTo>
                  <a:pt x="5522480" y="2951848"/>
                </a:lnTo>
                <a:lnTo>
                  <a:pt x="5525985" y="2955366"/>
                </a:lnTo>
                <a:lnTo>
                  <a:pt x="5527509" y="2955937"/>
                </a:lnTo>
                <a:lnTo>
                  <a:pt x="5530557" y="2955937"/>
                </a:lnTo>
                <a:lnTo>
                  <a:pt x="5532081" y="2955366"/>
                </a:lnTo>
                <a:lnTo>
                  <a:pt x="5535587" y="2951848"/>
                </a:lnTo>
                <a:lnTo>
                  <a:pt x="5535561" y="2948063"/>
                </a:lnTo>
                <a:lnTo>
                  <a:pt x="5530926" y="2943428"/>
                </a:lnTo>
                <a:close/>
              </a:path>
              <a:path w="9694545" h="4514215" extrusionOk="0">
                <a:moveTo>
                  <a:pt x="5568772" y="2908744"/>
                </a:moveTo>
                <a:lnTo>
                  <a:pt x="5565228" y="2910001"/>
                </a:lnTo>
                <a:lnTo>
                  <a:pt x="5562384" y="2915945"/>
                </a:lnTo>
                <a:lnTo>
                  <a:pt x="5563641" y="2919526"/>
                </a:lnTo>
                <a:lnTo>
                  <a:pt x="5567451" y="2921342"/>
                </a:lnTo>
                <a:lnTo>
                  <a:pt x="5568327" y="2921508"/>
                </a:lnTo>
                <a:lnTo>
                  <a:pt x="5571401" y="2921508"/>
                </a:lnTo>
                <a:lnTo>
                  <a:pt x="5573547" y="2920263"/>
                </a:lnTo>
                <a:lnTo>
                  <a:pt x="5575998" y="2915132"/>
                </a:lnTo>
                <a:lnTo>
                  <a:pt x="5574741" y="2911589"/>
                </a:lnTo>
                <a:lnTo>
                  <a:pt x="5568772" y="2908744"/>
                </a:lnTo>
                <a:close/>
              </a:path>
              <a:path w="9694545" h="4514215" extrusionOk="0">
                <a:moveTo>
                  <a:pt x="5489371" y="2904172"/>
                </a:moveTo>
                <a:lnTo>
                  <a:pt x="5486730" y="2906115"/>
                </a:lnTo>
                <a:lnTo>
                  <a:pt x="5484050" y="2908033"/>
                </a:lnTo>
                <a:lnTo>
                  <a:pt x="5483453" y="2911779"/>
                </a:lnTo>
                <a:lnTo>
                  <a:pt x="5485371" y="2914459"/>
                </a:lnTo>
                <a:lnTo>
                  <a:pt x="5486552" y="2916059"/>
                </a:lnTo>
                <a:lnTo>
                  <a:pt x="5488368" y="2916910"/>
                </a:lnTo>
                <a:lnTo>
                  <a:pt x="5491429" y="2916910"/>
                </a:lnTo>
                <a:lnTo>
                  <a:pt x="5492648" y="2916529"/>
                </a:lnTo>
                <a:lnTo>
                  <a:pt x="5496394" y="2913837"/>
                </a:lnTo>
                <a:lnTo>
                  <a:pt x="5496966" y="2910116"/>
                </a:lnTo>
                <a:lnTo>
                  <a:pt x="5493118" y="2904769"/>
                </a:lnTo>
                <a:lnTo>
                  <a:pt x="5489371" y="2904172"/>
                </a:lnTo>
                <a:close/>
              </a:path>
              <a:path w="9694545" h="4514215" extrusionOk="0">
                <a:moveTo>
                  <a:pt x="5593969" y="2852369"/>
                </a:moveTo>
                <a:lnTo>
                  <a:pt x="5590413" y="2853677"/>
                </a:lnTo>
                <a:lnTo>
                  <a:pt x="5587657" y="2859646"/>
                </a:lnTo>
                <a:lnTo>
                  <a:pt x="5588965" y="2863189"/>
                </a:lnTo>
                <a:lnTo>
                  <a:pt x="5592749" y="2864967"/>
                </a:lnTo>
                <a:lnTo>
                  <a:pt x="5593600" y="2865145"/>
                </a:lnTo>
                <a:lnTo>
                  <a:pt x="5596699" y="2865145"/>
                </a:lnTo>
                <a:lnTo>
                  <a:pt x="5598845" y="2863862"/>
                </a:lnTo>
                <a:lnTo>
                  <a:pt x="5601258" y="2858681"/>
                </a:lnTo>
                <a:lnTo>
                  <a:pt x="5599950" y="2855150"/>
                </a:lnTo>
                <a:lnTo>
                  <a:pt x="5593969" y="2852369"/>
                </a:lnTo>
                <a:close/>
              </a:path>
              <a:path w="9694545" h="4514215" extrusionOk="0">
                <a:moveTo>
                  <a:pt x="5619800" y="2795968"/>
                </a:moveTo>
                <a:lnTo>
                  <a:pt x="5616117" y="2796857"/>
                </a:lnTo>
                <a:lnTo>
                  <a:pt x="5612676" y="2802458"/>
                </a:lnTo>
                <a:lnTo>
                  <a:pt x="5613577" y="2806141"/>
                </a:lnTo>
                <a:lnTo>
                  <a:pt x="5617362" y="2808452"/>
                </a:lnTo>
                <a:lnTo>
                  <a:pt x="5618429" y="2808744"/>
                </a:lnTo>
                <a:lnTo>
                  <a:pt x="5621502" y="2808744"/>
                </a:lnTo>
                <a:lnTo>
                  <a:pt x="5623458" y="2807728"/>
                </a:lnTo>
                <a:lnTo>
                  <a:pt x="5626303" y="2803093"/>
                </a:lnTo>
                <a:lnTo>
                  <a:pt x="5625426" y="2799410"/>
                </a:lnTo>
                <a:lnTo>
                  <a:pt x="5622594" y="2797695"/>
                </a:lnTo>
                <a:lnTo>
                  <a:pt x="5619800" y="2795968"/>
                </a:lnTo>
                <a:close/>
              </a:path>
              <a:path w="9694545" h="4514215" extrusionOk="0">
                <a:moveTo>
                  <a:pt x="5643981" y="2739910"/>
                </a:moveTo>
                <a:lnTo>
                  <a:pt x="5640565" y="2741523"/>
                </a:lnTo>
                <a:lnTo>
                  <a:pt x="5638317" y="2747695"/>
                </a:lnTo>
                <a:lnTo>
                  <a:pt x="5639917" y="2751124"/>
                </a:lnTo>
                <a:lnTo>
                  <a:pt x="5643689" y="2752496"/>
                </a:lnTo>
                <a:lnTo>
                  <a:pt x="5644375" y="2752610"/>
                </a:lnTo>
                <a:lnTo>
                  <a:pt x="5647486" y="2752610"/>
                </a:lnTo>
                <a:lnTo>
                  <a:pt x="5649785" y="2751099"/>
                </a:lnTo>
                <a:lnTo>
                  <a:pt x="5651792" y="2745587"/>
                </a:lnTo>
                <a:lnTo>
                  <a:pt x="5650191" y="2742158"/>
                </a:lnTo>
                <a:lnTo>
                  <a:pt x="5643981" y="2739910"/>
                </a:lnTo>
                <a:close/>
              </a:path>
              <a:path w="9694545" h="4514215" extrusionOk="0">
                <a:moveTo>
                  <a:pt x="5639447" y="2744597"/>
                </a:moveTo>
                <a:close/>
              </a:path>
              <a:path w="9694545" h="4514215" extrusionOk="0">
                <a:moveTo>
                  <a:pt x="5656148" y="2680131"/>
                </a:moveTo>
                <a:lnTo>
                  <a:pt x="5653112" y="2682366"/>
                </a:lnTo>
                <a:lnTo>
                  <a:pt x="5652173" y="2688894"/>
                </a:lnTo>
                <a:lnTo>
                  <a:pt x="5654446" y="2691930"/>
                </a:lnTo>
                <a:lnTo>
                  <a:pt x="5657710" y="2692400"/>
                </a:lnTo>
                <a:lnTo>
                  <a:pt x="5658269" y="2692463"/>
                </a:lnTo>
                <a:lnTo>
                  <a:pt x="5661469" y="2692463"/>
                </a:lnTo>
                <a:lnTo>
                  <a:pt x="5664047" y="2690304"/>
                </a:lnTo>
                <a:lnTo>
                  <a:pt x="5664911" y="2684081"/>
                </a:lnTo>
                <a:lnTo>
                  <a:pt x="5662676" y="2681046"/>
                </a:lnTo>
                <a:lnTo>
                  <a:pt x="5656148" y="2680131"/>
                </a:lnTo>
                <a:close/>
              </a:path>
              <a:path w="9694545" h="4514215" extrusionOk="0">
                <a:moveTo>
                  <a:pt x="5665520" y="2618866"/>
                </a:moveTo>
                <a:lnTo>
                  <a:pt x="5658916" y="2619057"/>
                </a:lnTo>
                <a:lnTo>
                  <a:pt x="5656326" y="2621788"/>
                </a:lnTo>
                <a:lnTo>
                  <a:pt x="5656516" y="2628315"/>
                </a:lnTo>
                <a:lnTo>
                  <a:pt x="5659170" y="2630881"/>
                </a:lnTo>
                <a:lnTo>
                  <a:pt x="5662549" y="2630881"/>
                </a:lnTo>
                <a:lnTo>
                  <a:pt x="5665838" y="2630792"/>
                </a:lnTo>
                <a:lnTo>
                  <a:pt x="5668429" y="2628061"/>
                </a:lnTo>
                <a:lnTo>
                  <a:pt x="5668251" y="2621470"/>
                </a:lnTo>
                <a:lnTo>
                  <a:pt x="5665520" y="2618866"/>
                </a:lnTo>
                <a:close/>
              </a:path>
              <a:path w="9694545" h="4514215" extrusionOk="0">
                <a:moveTo>
                  <a:pt x="6972338" y="2616936"/>
                </a:moveTo>
                <a:lnTo>
                  <a:pt x="6969582" y="2619527"/>
                </a:lnTo>
                <a:lnTo>
                  <a:pt x="6969315" y="2626106"/>
                </a:lnTo>
                <a:lnTo>
                  <a:pt x="6971906" y="2628874"/>
                </a:lnTo>
                <a:lnTo>
                  <a:pt x="6975208" y="2629001"/>
                </a:lnTo>
                <a:lnTo>
                  <a:pt x="6978599" y="2629001"/>
                </a:lnTo>
                <a:lnTo>
                  <a:pt x="6981253" y="2626448"/>
                </a:lnTo>
                <a:lnTo>
                  <a:pt x="6981494" y="2619946"/>
                </a:lnTo>
                <a:lnTo>
                  <a:pt x="6978929" y="2617190"/>
                </a:lnTo>
                <a:lnTo>
                  <a:pt x="6972338" y="2616936"/>
                </a:lnTo>
                <a:close/>
              </a:path>
              <a:path w="9694545" h="4514215" extrusionOk="0">
                <a:moveTo>
                  <a:pt x="6911238" y="2612516"/>
                </a:moveTo>
                <a:lnTo>
                  <a:pt x="6908292" y="2614841"/>
                </a:lnTo>
                <a:lnTo>
                  <a:pt x="6907504" y="2621381"/>
                </a:lnTo>
                <a:lnTo>
                  <a:pt x="6909828" y="2624353"/>
                </a:lnTo>
                <a:lnTo>
                  <a:pt x="6913600" y="2624810"/>
                </a:lnTo>
                <a:lnTo>
                  <a:pt x="6916801" y="2624810"/>
                </a:lnTo>
                <a:lnTo>
                  <a:pt x="6919391" y="2622562"/>
                </a:lnTo>
                <a:lnTo>
                  <a:pt x="6919734" y="2619527"/>
                </a:lnTo>
                <a:lnTo>
                  <a:pt x="6920141" y="2616250"/>
                </a:lnTo>
                <a:lnTo>
                  <a:pt x="6917791" y="2613304"/>
                </a:lnTo>
                <a:lnTo>
                  <a:pt x="6911238" y="2612516"/>
                </a:lnTo>
                <a:close/>
              </a:path>
              <a:path w="9694545" h="4514215" extrusionOk="0">
                <a:moveTo>
                  <a:pt x="6850913" y="2602229"/>
                </a:moveTo>
                <a:lnTo>
                  <a:pt x="6847751" y="2604300"/>
                </a:lnTo>
                <a:lnTo>
                  <a:pt x="6846379" y="2610739"/>
                </a:lnTo>
                <a:lnTo>
                  <a:pt x="6848436" y="2613901"/>
                </a:lnTo>
                <a:lnTo>
                  <a:pt x="6852094" y="2614676"/>
                </a:lnTo>
                <a:lnTo>
                  <a:pt x="6852500" y="2614714"/>
                </a:lnTo>
                <a:lnTo>
                  <a:pt x="6855663" y="2614714"/>
                </a:lnTo>
                <a:lnTo>
                  <a:pt x="6858152" y="2612783"/>
                </a:lnTo>
                <a:lnTo>
                  <a:pt x="6859435" y="2606738"/>
                </a:lnTo>
                <a:lnTo>
                  <a:pt x="6857352" y="2603576"/>
                </a:lnTo>
                <a:lnTo>
                  <a:pt x="6854126" y="2602903"/>
                </a:lnTo>
                <a:lnTo>
                  <a:pt x="6850913" y="2602229"/>
                </a:lnTo>
                <a:close/>
              </a:path>
              <a:path w="9694545" h="4514215" extrusionOk="0">
                <a:moveTo>
                  <a:pt x="6791452" y="2587066"/>
                </a:moveTo>
                <a:lnTo>
                  <a:pt x="6788162" y="2588920"/>
                </a:lnTo>
                <a:lnTo>
                  <a:pt x="6786384" y="2595270"/>
                </a:lnTo>
                <a:lnTo>
                  <a:pt x="6788238" y="2598572"/>
                </a:lnTo>
                <a:lnTo>
                  <a:pt x="6791947" y="2599601"/>
                </a:lnTo>
                <a:lnTo>
                  <a:pt x="6792480" y="2599651"/>
                </a:lnTo>
                <a:lnTo>
                  <a:pt x="6795617" y="2599651"/>
                </a:lnTo>
                <a:lnTo>
                  <a:pt x="6798030" y="2597950"/>
                </a:lnTo>
                <a:lnTo>
                  <a:pt x="6799643" y="2592133"/>
                </a:lnTo>
                <a:lnTo>
                  <a:pt x="6797776" y="2588831"/>
                </a:lnTo>
                <a:lnTo>
                  <a:pt x="6794614" y="2587967"/>
                </a:lnTo>
                <a:lnTo>
                  <a:pt x="6791452" y="2587066"/>
                </a:lnTo>
                <a:close/>
              </a:path>
              <a:path w="9694545" h="4514215" extrusionOk="0">
                <a:moveTo>
                  <a:pt x="7022655" y="2578912"/>
                </a:moveTo>
                <a:lnTo>
                  <a:pt x="7020179" y="2581097"/>
                </a:lnTo>
                <a:lnTo>
                  <a:pt x="7017689" y="2583256"/>
                </a:lnTo>
                <a:lnTo>
                  <a:pt x="7017461" y="2587015"/>
                </a:lnTo>
                <a:lnTo>
                  <a:pt x="7019620" y="2589504"/>
                </a:lnTo>
                <a:lnTo>
                  <a:pt x="7020813" y="2590850"/>
                </a:lnTo>
                <a:lnTo>
                  <a:pt x="7022465" y="2591536"/>
                </a:lnTo>
                <a:lnTo>
                  <a:pt x="7025513" y="2591536"/>
                </a:lnTo>
                <a:lnTo>
                  <a:pt x="7026909" y="2591041"/>
                </a:lnTo>
                <a:lnTo>
                  <a:pt x="7030529" y="2587879"/>
                </a:lnTo>
                <a:lnTo>
                  <a:pt x="7030758" y="2584107"/>
                </a:lnTo>
                <a:lnTo>
                  <a:pt x="7026414" y="2579154"/>
                </a:lnTo>
                <a:lnTo>
                  <a:pt x="7022655" y="2578912"/>
                </a:lnTo>
                <a:close/>
              </a:path>
              <a:path w="9694545" h="4514215" extrusionOk="0">
                <a:moveTo>
                  <a:pt x="7020179" y="2581071"/>
                </a:moveTo>
                <a:close/>
              </a:path>
              <a:path w="9694545" h="4514215" extrusionOk="0">
                <a:moveTo>
                  <a:pt x="6733260" y="2568155"/>
                </a:moveTo>
                <a:lnTo>
                  <a:pt x="6729818" y="2569705"/>
                </a:lnTo>
                <a:lnTo>
                  <a:pt x="6728650" y="2572778"/>
                </a:lnTo>
                <a:lnTo>
                  <a:pt x="6727444" y="2575839"/>
                </a:lnTo>
                <a:lnTo>
                  <a:pt x="6728993" y="2579293"/>
                </a:lnTo>
                <a:lnTo>
                  <a:pt x="6732066" y="2580474"/>
                </a:lnTo>
                <a:lnTo>
                  <a:pt x="6732752" y="2580754"/>
                </a:lnTo>
                <a:lnTo>
                  <a:pt x="6733476" y="2580881"/>
                </a:lnTo>
                <a:lnTo>
                  <a:pt x="6736600" y="2580881"/>
                </a:lnTo>
                <a:lnTo>
                  <a:pt x="6738848" y="2579433"/>
                </a:lnTo>
                <a:lnTo>
                  <a:pt x="6740956" y="2573972"/>
                </a:lnTo>
                <a:lnTo>
                  <a:pt x="6739420" y="2570530"/>
                </a:lnTo>
                <a:lnTo>
                  <a:pt x="6736346" y="2569362"/>
                </a:lnTo>
                <a:lnTo>
                  <a:pt x="6733260" y="2568155"/>
                </a:lnTo>
                <a:close/>
              </a:path>
              <a:path w="9694545" h="4514215" extrusionOk="0">
                <a:moveTo>
                  <a:pt x="5658205" y="2557081"/>
                </a:moveTo>
                <a:lnTo>
                  <a:pt x="5654979" y="2557653"/>
                </a:lnTo>
                <a:lnTo>
                  <a:pt x="5651728" y="2558262"/>
                </a:lnTo>
                <a:lnTo>
                  <a:pt x="5649582" y="2561361"/>
                </a:lnTo>
                <a:lnTo>
                  <a:pt x="5650699" y="2567495"/>
                </a:lnTo>
                <a:lnTo>
                  <a:pt x="5653201" y="2569502"/>
                </a:lnTo>
                <a:lnTo>
                  <a:pt x="5656745" y="2569489"/>
                </a:lnTo>
                <a:lnTo>
                  <a:pt x="5660339" y="2568829"/>
                </a:lnTo>
                <a:lnTo>
                  <a:pt x="5662498" y="2565717"/>
                </a:lnTo>
                <a:lnTo>
                  <a:pt x="5661329" y="2559240"/>
                </a:lnTo>
                <a:lnTo>
                  <a:pt x="5658205" y="2557081"/>
                </a:lnTo>
                <a:close/>
              </a:path>
              <a:path w="9694545" h="4514215" extrusionOk="0">
                <a:moveTo>
                  <a:pt x="6677596" y="2542628"/>
                </a:moveTo>
                <a:lnTo>
                  <a:pt x="6674027" y="2543860"/>
                </a:lnTo>
                <a:lnTo>
                  <a:pt x="6672592" y="2546845"/>
                </a:lnTo>
                <a:lnTo>
                  <a:pt x="6671144" y="2549791"/>
                </a:lnTo>
                <a:lnTo>
                  <a:pt x="6672389" y="2553360"/>
                </a:lnTo>
                <a:lnTo>
                  <a:pt x="6676186" y="2555201"/>
                </a:lnTo>
                <a:lnTo>
                  <a:pt x="6677088" y="2555392"/>
                </a:lnTo>
                <a:lnTo>
                  <a:pt x="6680161" y="2555392"/>
                </a:lnTo>
                <a:lnTo>
                  <a:pt x="6682282" y="2554173"/>
                </a:lnTo>
                <a:lnTo>
                  <a:pt x="6684759" y="2549093"/>
                </a:lnTo>
                <a:lnTo>
                  <a:pt x="6683527" y="2545511"/>
                </a:lnTo>
                <a:lnTo>
                  <a:pt x="6677596" y="2542628"/>
                </a:lnTo>
                <a:close/>
              </a:path>
              <a:path w="9694545" h="4514215" extrusionOk="0">
                <a:moveTo>
                  <a:pt x="7071283" y="2540101"/>
                </a:moveTo>
                <a:lnTo>
                  <a:pt x="7068629" y="2542070"/>
                </a:lnTo>
                <a:lnTo>
                  <a:pt x="7066000" y="2544064"/>
                </a:lnTo>
                <a:lnTo>
                  <a:pt x="7065467" y="2547785"/>
                </a:lnTo>
                <a:lnTo>
                  <a:pt x="7068604" y="2552001"/>
                </a:lnTo>
                <a:lnTo>
                  <a:pt x="7070407" y="2552827"/>
                </a:lnTo>
                <a:lnTo>
                  <a:pt x="7073468" y="2552827"/>
                </a:lnTo>
                <a:lnTo>
                  <a:pt x="7074725" y="2552420"/>
                </a:lnTo>
                <a:lnTo>
                  <a:pt x="7078421" y="2549639"/>
                </a:lnTo>
                <a:lnTo>
                  <a:pt x="7078954" y="2545918"/>
                </a:lnTo>
                <a:lnTo>
                  <a:pt x="7075004" y="2540635"/>
                </a:lnTo>
                <a:lnTo>
                  <a:pt x="7071283" y="2540101"/>
                </a:lnTo>
                <a:close/>
              </a:path>
              <a:path w="9694545" h="4514215" extrusionOk="0">
                <a:moveTo>
                  <a:pt x="6622643" y="2515044"/>
                </a:moveTo>
                <a:lnTo>
                  <a:pt x="6619036" y="2516136"/>
                </a:lnTo>
                <a:lnTo>
                  <a:pt x="6615887" y="2521902"/>
                </a:lnTo>
                <a:lnTo>
                  <a:pt x="6616954" y="2525547"/>
                </a:lnTo>
                <a:lnTo>
                  <a:pt x="6620763" y="2527592"/>
                </a:lnTo>
                <a:lnTo>
                  <a:pt x="6621741" y="2527833"/>
                </a:lnTo>
                <a:lnTo>
                  <a:pt x="6624828" y="2527833"/>
                </a:lnTo>
                <a:lnTo>
                  <a:pt x="6626885" y="2526690"/>
                </a:lnTo>
                <a:lnTo>
                  <a:pt x="6629514" y="2521800"/>
                </a:lnTo>
                <a:lnTo>
                  <a:pt x="6628434" y="2518181"/>
                </a:lnTo>
                <a:lnTo>
                  <a:pt x="6625551" y="2516593"/>
                </a:lnTo>
                <a:lnTo>
                  <a:pt x="6622643" y="2515044"/>
                </a:lnTo>
                <a:close/>
              </a:path>
              <a:path w="9694545" h="4514215" extrusionOk="0">
                <a:moveTo>
                  <a:pt x="7117003" y="2499906"/>
                </a:moveTo>
                <a:lnTo>
                  <a:pt x="7112342" y="2504566"/>
                </a:lnTo>
                <a:lnTo>
                  <a:pt x="7112355" y="2508364"/>
                </a:lnTo>
                <a:lnTo>
                  <a:pt x="7115822" y="2511831"/>
                </a:lnTo>
                <a:lnTo>
                  <a:pt x="7117334" y="2512428"/>
                </a:lnTo>
                <a:lnTo>
                  <a:pt x="7120394" y="2512428"/>
                </a:lnTo>
                <a:lnTo>
                  <a:pt x="7121918" y="2511856"/>
                </a:lnTo>
                <a:lnTo>
                  <a:pt x="7125423" y="2508364"/>
                </a:lnTo>
                <a:lnTo>
                  <a:pt x="7125398" y="2504566"/>
                </a:lnTo>
                <a:lnTo>
                  <a:pt x="7120788" y="2499918"/>
                </a:lnTo>
                <a:lnTo>
                  <a:pt x="7117003" y="2499906"/>
                </a:lnTo>
                <a:close/>
              </a:path>
              <a:path w="9694545" h="4514215" extrusionOk="0">
                <a:moveTo>
                  <a:pt x="5641975" y="2497061"/>
                </a:moveTo>
                <a:lnTo>
                  <a:pt x="5635726" y="2499156"/>
                </a:lnTo>
                <a:lnTo>
                  <a:pt x="5634037" y="2502535"/>
                </a:lnTo>
                <a:lnTo>
                  <a:pt x="5635117" y="2505659"/>
                </a:lnTo>
                <a:lnTo>
                  <a:pt x="5635942" y="2508161"/>
                </a:lnTo>
                <a:lnTo>
                  <a:pt x="5638279" y="2509710"/>
                </a:lnTo>
                <a:lnTo>
                  <a:pt x="5641390" y="2509710"/>
                </a:lnTo>
                <a:lnTo>
                  <a:pt x="5642038" y="2509608"/>
                </a:lnTo>
                <a:lnTo>
                  <a:pt x="5645785" y="2508351"/>
                </a:lnTo>
                <a:lnTo>
                  <a:pt x="5647448" y="2504973"/>
                </a:lnTo>
                <a:lnTo>
                  <a:pt x="5645353" y="2498725"/>
                </a:lnTo>
                <a:lnTo>
                  <a:pt x="5641975" y="2497061"/>
                </a:lnTo>
                <a:close/>
              </a:path>
              <a:path w="9694545" h="4514215" extrusionOk="0">
                <a:moveTo>
                  <a:pt x="6571094" y="2482532"/>
                </a:moveTo>
                <a:lnTo>
                  <a:pt x="6567373" y="2483154"/>
                </a:lnTo>
                <a:lnTo>
                  <a:pt x="6563499" y="2488501"/>
                </a:lnTo>
                <a:lnTo>
                  <a:pt x="6564109" y="2492222"/>
                </a:lnTo>
                <a:lnTo>
                  <a:pt x="6567843" y="2494915"/>
                </a:lnTo>
                <a:lnTo>
                  <a:pt x="6569062" y="2495283"/>
                </a:lnTo>
                <a:lnTo>
                  <a:pt x="6572110" y="2495283"/>
                </a:lnTo>
                <a:lnTo>
                  <a:pt x="6573951" y="2494432"/>
                </a:lnTo>
                <a:lnTo>
                  <a:pt x="6577037" y="2490127"/>
                </a:lnTo>
                <a:lnTo>
                  <a:pt x="6576428" y="2486406"/>
                </a:lnTo>
                <a:lnTo>
                  <a:pt x="6571094" y="2482532"/>
                </a:lnTo>
                <a:close/>
              </a:path>
              <a:path w="9694545" h="4514215" extrusionOk="0">
                <a:moveTo>
                  <a:pt x="7160577" y="2453309"/>
                </a:moveTo>
                <a:lnTo>
                  <a:pt x="7156818" y="2453792"/>
                </a:lnTo>
                <a:lnTo>
                  <a:pt x="7152817" y="2459012"/>
                </a:lnTo>
                <a:lnTo>
                  <a:pt x="7153313" y="2462758"/>
                </a:lnTo>
                <a:lnTo>
                  <a:pt x="7156983" y="2465603"/>
                </a:lnTo>
                <a:lnTo>
                  <a:pt x="7158266" y="2466009"/>
                </a:lnTo>
                <a:lnTo>
                  <a:pt x="7161326" y="2466009"/>
                </a:lnTo>
                <a:lnTo>
                  <a:pt x="7163104" y="2465197"/>
                </a:lnTo>
                <a:lnTo>
                  <a:pt x="7166292" y="2461069"/>
                </a:lnTo>
                <a:lnTo>
                  <a:pt x="7165797" y="2457310"/>
                </a:lnTo>
                <a:lnTo>
                  <a:pt x="7160577" y="2453309"/>
                </a:lnTo>
                <a:close/>
              </a:path>
              <a:path w="9694545" h="4514215" extrusionOk="0">
                <a:moveTo>
                  <a:pt x="6524967" y="2442870"/>
                </a:moveTo>
                <a:lnTo>
                  <a:pt x="6521183" y="2442933"/>
                </a:lnTo>
                <a:lnTo>
                  <a:pt x="6516598" y="2447683"/>
                </a:lnTo>
                <a:lnTo>
                  <a:pt x="6516662" y="2451442"/>
                </a:lnTo>
                <a:lnTo>
                  <a:pt x="6519036" y="2453728"/>
                </a:lnTo>
                <a:lnTo>
                  <a:pt x="6520192" y="2454871"/>
                </a:lnTo>
                <a:lnTo>
                  <a:pt x="6521691" y="2455430"/>
                </a:lnTo>
                <a:lnTo>
                  <a:pt x="6524752" y="2455430"/>
                </a:lnTo>
                <a:lnTo>
                  <a:pt x="6526314" y="2454808"/>
                </a:lnTo>
                <a:lnTo>
                  <a:pt x="6529755" y="2451227"/>
                </a:lnTo>
                <a:lnTo>
                  <a:pt x="6529705" y="2447442"/>
                </a:lnTo>
                <a:lnTo>
                  <a:pt x="6524967" y="2442870"/>
                </a:lnTo>
                <a:close/>
              </a:path>
              <a:path w="9694545" h="4514215" extrusionOk="0">
                <a:moveTo>
                  <a:pt x="5618543" y="2439593"/>
                </a:moveTo>
                <a:lnTo>
                  <a:pt x="5615520" y="2440927"/>
                </a:lnTo>
                <a:lnTo>
                  <a:pt x="5612511" y="2442222"/>
                </a:lnTo>
                <a:lnTo>
                  <a:pt x="5611114" y="2445753"/>
                </a:lnTo>
                <a:lnTo>
                  <a:pt x="5612447" y="2448775"/>
                </a:lnTo>
                <a:lnTo>
                  <a:pt x="5613400" y="2451023"/>
                </a:lnTo>
                <a:lnTo>
                  <a:pt x="5615609" y="2452344"/>
                </a:lnTo>
                <a:lnTo>
                  <a:pt x="5618708" y="2452344"/>
                </a:lnTo>
                <a:lnTo>
                  <a:pt x="5619521" y="2452192"/>
                </a:lnTo>
                <a:lnTo>
                  <a:pt x="5623306" y="2450553"/>
                </a:lnTo>
                <a:lnTo>
                  <a:pt x="5624677" y="2447023"/>
                </a:lnTo>
                <a:lnTo>
                  <a:pt x="5622061" y="2440990"/>
                </a:lnTo>
                <a:lnTo>
                  <a:pt x="5618543" y="2439593"/>
                </a:lnTo>
                <a:close/>
              </a:path>
              <a:path w="9694545" h="4514215" extrusionOk="0">
                <a:moveTo>
                  <a:pt x="7194410" y="2402154"/>
                </a:moveTo>
                <a:lnTo>
                  <a:pt x="7190752" y="2403068"/>
                </a:lnTo>
                <a:lnTo>
                  <a:pt x="7189088" y="2405913"/>
                </a:lnTo>
                <a:lnTo>
                  <a:pt x="7187399" y="2408745"/>
                </a:lnTo>
                <a:lnTo>
                  <a:pt x="7188339" y="2412415"/>
                </a:lnTo>
                <a:lnTo>
                  <a:pt x="7192124" y="2414663"/>
                </a:lnTo>
                <a:lnTo>
                  <a:pt x="7193165" y="2414930"/>
                </a:lnTo>
                <a:lnTo>
                  <a:pt x="7196251" y="2414930"/>
                </a:lnTo>
                <a:lnTo>
                  <a:pt x="7198220" y="2413901"/>
                </a:lnTo>
                <a:lnTo>
                  <a:pt x="7201014" y="2409164"/>
                </a:lnTo>
                <a:lnTo>
                  <a:pt x="7200074" y="2405507"/>
                </a:lnTo>
                <a:lnTo>
                  <a:pt x="7194410" y="2402154"/>
                </a:lnTo>
                <a:close/>
              </a:path>
              <a:path w="9694545" h="4514215" extrusionOk="0">
                <a:moveTo>
                  <a:pt x="6477787" y="2399144"/>
                </a:moveTo>
                <a:lnTo>
                  <a:pt x="6473037" y="2403716"/>
                </a:lnTo>
                <a:lnTo>
                  <a:pt x="6472974" y="2407500"/>
                </a:lnTo>
                <a:lnTo>
                  <a:pt x="6476441" y="2411069"/>
                </a:lnTo>
                <a:lnTo>
                  <a:pt x="6478003" y="2411666"/>
                </a:lnTo>
                <a:lnTo>
                  <a:pt x="6481064" y="2411666"/>
                </a:lnTo>
                <a:lnTo>
                  <a:pt x="6482562" y="2411120"/>
                </a:lnTo>
                <a:lnTo>
                  <a:pt x="6486093" y="2407716"/>
                </a:lnTo>
                <a:lnTo>
                  <a:pt x="6486131" y="2403932"/>
                </a:lnTo>
                <a:lnTo>
                  <a:pt x="6483869" y="2401582"/>
                </a:lnTo>
                <a:lnTo>
                  <a:pt x="6481546" y="2399207"/>
                </a:lnTo>
                <a:lnTo>
                  <a:pt x="6477787" y="2399144"/>
                </a:lnTo>
                <a:close/>
              </a:path>
              <a:path w="9694545" h="4514215" extrusionOk="0">
                <a:moveTo>
                  <a:pt x="6483845" y="2401557"/>
                </a:moveTo>
                <a:close/>
              </a:path>
              <a:path w="9694545" h="4514215" extrusionOk="0">
                <a:moveTo>
                  <a:pt x="5592648" y="2383421"/>
                </a:moveTo>
                <a:lnTo>
                  <a:pt x="5586691" y="2386241"/>
                </a:lnTo>
                <a:lnTo>
                  <a:pt x="5585409" y="2389822"/>
                </a:lnTo>
                <a:lnTo>
                  <a:pt x="5587847" y="2394927"/>
                </a:lnTo>
                <a:lnTo>
                  <a:pt x="5589993" y="2396185"/>
                </a:lnTo>
                <a:lnTo>
                  <a:pt x="5593092" y="2396185"/>
                </a:lnTo>
                <a:lnTo>
                  <a:pt x="5593943" y="2396020"/>
                </a:lnTo>
                <a:lnTo>
                  <a:pt x="5597753" y="2394216"/>
                </a:lnTo>
                <a:lnTo>
                  <a:pt x="5599010" y="2390647"/>
                </a:lnTo>
                <a:lnTo>
                  <a:pt x="5597626" y="2387676"/>
                </a:lnTo>
                <a:lnTo>
                  <a:pt x="5596191" y="2384704"/>
                </a:lnTo>
                <a:lnTo>
                  <a:pt x="5592648" y="2383421"/>
                </a:lnTo>
                <a:close/>
              </a:path>
              <a:path w="9694545" h="4514215" extrusionOk="0">
                <a:moveTo>
                  <a:pt x="6435255" y="2354402"/>
                </a:moveTo>
                <a:lnTo>
                  <a:pt x="6430467" y="2358910"/>
                </a:lnTo>
                <a:lnTo>
                  <a:pt x="6430340" y="2362708"/>
                </a:lnTo>
                <a:lnTo>
                  <a:pt x="6433781" y="2366340"/>
                </a:lnTo>
                <a:lnTo>
                  <a:pt x="6435356" y="2366962"/>
                </a:lnTo>
                <a:lnTo>
                  <a:pt x="6438417" y="2366962"/>
                </a:lnTo>
                <a:lnTo>
                  <a:pt x="6439890" y="2366416"/>
                </a:lnTo>
                <a:lnTo>
                  <a:pt x="6443446" y="2363063"/>
                </a:lnTo>
                <a:lnTo>
                  <a:pt x="6443548" y="2359304"/>
                </a:lnTo>
                <a:lnTo>
                  <a:pt x="6439014" y="2354516"/>
                </a:lnTo>
                <a:lnTo>
                  <a:pt x="6435255" y="2354402"/>
                </a:lnTo>
                <a:close/>
              </a:path>
              <a:path w="9694545" h="4514215" extrusionOk="0">
                <a:moveTo>
                  <a:pt x="7221969" y="2347328"/>
                </a:moveTo>
                <a:lnTo>
                  <a:pt x="7218451" y="2348674"/>
                </a:lnTo>
                <a:lnTo>
                  <a:pt x="7217117" y="2351697"/>
                </a:lnTo>
                <a:lnTo>
                  <a:pt x="7215771" y="2354707"/>
                </a:lnTo>
                <a:lnTo>
                  <a:pt x="7217117" y="2358237"/>
                </a:lnTo>
                <a:lnTo>
                  <a:pt x="7220927" y="2359926"/>
                </a:lnTo>
                <a:lnTo>
                  <a:pt x="7221740" y="2360091"/>
                </a:lnTo>
                <a:lnTo>
                  <a:pt x="7224839" y="2360091"/>
                </a:lnTo>
                <a:lnTo>
                  <a:pt x="7227023" y="2358771"/>
                </a:lnTo>
                <a:lnTo>
                  <a:pt x="7229348" y="2353551"/>
                </a:lnTo>
                <a:lnTo>
                  <a:pt x="7228001" y="2350020"/>
                </a:lnTo>
                <a:lnTo>
                  <a:pt x="7221969" y="2347328"/>
                </a:lnTo>
                <a:close/>
              </a:path>
              <a:path w="9694545" h="4514215" extrusionOk="0">
                <a:moveTo>
                  <a:pt x="5566016" y="2327694"/>
                </a:moveTo>
                <a:lnTo>
                  <a:pt x="5560072" y="2330538"/>
                </a:lnTo>
                <a:lnTo>
                  <a:pt x="5558815" y="2334094"/>
                </a:lnTo>
                <a:lnTo>
                  <a:pt x="5561253" y="2339200"/>
                </a:lnTo>
                <a:lnTo>
                  <a:pt x="5563387" y="2340457"/>
                </a:lnTo>
                <a:lnTo>
                  <a:pt x="5566473" y="2340457"/>
                </a:lnTo>
                <a:lnTo>
                  <a:pt x="5567349" y="2340267"/>
                </a:lnTo>
                <a:lnTo>
                  <a:pt x="5571147" y="2338451"/>
                </a:lnTo>
                <a:lnTo>
                  <a:pt x="5572417" y="2334907"/>
                </a:lnTo>
                <a:lnTo>
                  <a:pt x="5569572" y="2328964"/>
                </a:lnTo>
                <a:lnTo>
                  <a:pt x="5566016" y="2327694"/>
                </a:lnTo>
                <a:close/>
              </a:path>
              <a:path w="9694545" h="4514215" extrusionOk="0">
                <a:moveTo>
                  <a:pt x="6393446" y="2309025"/>
                </a:moveTo>
                <a:lnTo>
                  <a:pt x="6388557" y="2313432"/>
                </a:lnTo>
                <a:lnTo>
                  <a:pt x="6388366" y="2317216"/>
                </a:lnTo>
                <a:lnTo>
                  <a:pt x="6391744" y="2320988"/>
                </a:lnTo>
                <a:lnTo>
                  <a:pt x="6393370" y="2321648"/>
                </a:lnTo>
                <a:lnTo>
                  <a:pt x="6396418" y="2321648"/>
                </a:lnTo>
                <a:lnTo>
                  <a:pt x="6397853" y="2321128"/>
                </a:lnTo>
                <a:lnTo>
                  <a:pt x="6401422" y="2317902"/>
                </a:lnTo>
                <a:lnTo>
                  <a:pt x="6401625" y="2314117"/>
                </a:lnTo>
                <a:lnTo>
                  <a:pt x="6399415" y="2311679"/>
                </a:lnTo>
                <a:lnTo>
                  <a:pt x="6397218" y="2309215"/>
                </a:lnTo>
                <a:lnTo>
                  <a:pt x="6393446" y="2309025"/>
                </a:lnTo>
                <a:close/>
              </a:path>
              <a:path w="9694545" h="4514215" extrusionOk="0">
                <a:moveTo>
                  <a:pt x="7243864" y="2289886"/>
                </a:moveTo>
                <a:lnTo>
                  <a:pt x="7240485" y="2291537"/>
                </a:lnTo>
                <a:lnTo>
                  <a:pt x="7238326" y="2297772"/>
                </a:lnTo>
                <a:lnTo>
                  <a:pt x="7239977" y="2301163"/>
                </a:lnTo>
                <a:lnTo>
                  <a:pt x="7243724" y="2302484"/>
                </a:lnTo>
                <a:lnTo>
                  <a:pt x="7244384" y="2302586"/>
                </a:lnTo>
                <a:lnTo>
                  <a:pt x="7247509" y="2302586"/>
                </a:lnTo>
                <a:lnTo>
                  <a:pt x="7249820" y="2301036"/>
                </a:lnTo>
                <a:lnTo>
                  <a:pt x="7251763" y="2295448"/>
                </a:lnTo>
                <a:lnTo>
                  <a:pt x="7250112" y="2292045"/>
                </a:lnTo>
                <a:lnTo>
                  <a:pt x="7243864" y="2289886"/>
                </a:lnTo>
                <a:close/>
              </a:path>
              <a:path w="9694545" h="4514215" extrusionOk="0">
                <a:moveTo>
                  <a:pt x="5540032" y="2271737"/>
                </a:moveTo>
                <a:lnTo>
                  <a:pt x="5537047" y="2273109"/>
                </a:lnTo>
                <a:lnTo>
                  <a:pt x="5534025" y="2274455"/>
                </a:lnTo>
                <a:lnTo>
                  <a:pt x="5532704" y="2277973"/>
                </a:lnTo>
                <a:lnTo>
                  <a:pt x="5534050" y="2280996"/>
                </a:lnTo>
                <a:lnTo>
                  <a:pt x="5535053" y="2283193"/>
                </a:lnTo>
                <a:lnTo>
                  <a:pt x="5537212" y="2284501"/>
                </a:lnTo>
                <a:lnTo>
                  <a:pt x="5540311" y="2284501"/>
                </a:lnTo>
                <a:lnTo>
                  <a:pt x="5541149" y="2284323"/>
                </a:lnTo>
                <a:lnTo>
                  <a:pt x="5544959" y="2282621"/>
                </a:lnTo>
                <a:lnTo>
                  <a:pt x="5546280" y="2279091"/>
                </a:lnTo>
                <a:lnTo>
                  <a:pt x="5544934" y="2276068"/>
                </a:lnTo>
                <a:lnTo>
                  <a:pt x="5543562" y="2273058"/>
                </a:lnTo>
                <a:lnTo>
                  <a:pt x="5540032" y="2271737"/>
                </a:lnTo>
                <a:close/>
              </a:path>
              <a:path w="9694545" h="4514215" extrusionOk="0">
                <a:moveTo>
                  <a:pt x="6351562" y="2263521"/>
                </a:moveTo>
                <a:lnTo>
                  <a:pt x="6346774" y="2268054"/>
                </a:lnTo>
                <a:lnTo>
                  <a:pt x="6346659" y="2271826"/>
                </a:lnTo>
                <a:lnTo>
                  <a:pt x="6350101" y="2275459"/>
                </a:lnTo>
                <a:lnTo>
                  <a:pt x="6351689" y="2276094"/>
                </a:lnTo>
                <a:lnTo>
                  <a:pt x="6354749" y="2276094"/>
                </a:lnTo>
                <a:lnTo>
                  <a:pt x="6356223" y="2275535"/>
                </a:lnTo>
                <a:lnTo>
                  <a:pt x="6359766" y="2272182"/>
                </a:lnTo>
                <a:lnTo>
                  <a:pt x="6359880" y="2268423"/>
                </a:lnTo>
                <a:lnTo>
                  <a:pt x="6355346" y="2263635"/>
                </a:lnTo>
                <a:lnTo>
                  <a:pt x="6351562" y="2263521"/>
                </a:lnTo>
                <a:close/>
              </a:path>
              <a:path w="9694545" h="4514215" extrusionOk="0">
                <a:moveTo>
                  <a:pt x="7261961" y="2231047"/>
                </a:moveTo>
                <a:lnTo>
                  <a:pt x="7258672" y="2232875"/>
                </a:lnTo>
                <a:lnTo>
                  <a:pt x="7256868" y="2239225"/>
                </a:lnTo>
                <a:lnTo>
                  <a:pt x="7258710" y="2242527"/>
                </a:lnTo>
                <a:lnTo>
                  <a:pt x="7262431" y="2243569"/>
                </a:lnTo>
                <a:lnTo>
                  <a:pt x="7262964" y="2243658"/>
                </a:lnTo>
                <a:lnTo>
                  <a:pt x="7266114" y="2243658"/>
                </a:lnTo>
                <a:lnTo>
                  <a:pt x="7268502" y="2241931"/>
                </a:lnTo>
                <a:lnTo>
                  <a:pt x="7270153" y="2236127"/>
                </a:lnTo>
                <a:lnTo>
                  <a:pt x="7268311" y="2232837"/>
                </a:lnTo>
                <a:lnTo>
                  <a:pt x="7261961" y="2231047"/>
                </a:lnTo>
                <a:close/>
              </a:path>
              <a:path w="9694545" h="4514215" extrusionOk="0">
                <a:moveTo>
                  <a:pt x="7269258" y="2239289"/>
                </a:moveTo>
                <a:close/>
              </a:path>
              <a:path w="9694545" h="4514215" extrusionOk="0">
                <a:moveTo>
                  <a:pt x="6311468" y="2219706"/>
                </a:moveTo>
                <a:lnTo>
                  <a:pt x="6307696" y="2219794"/>
                </a:lnTo>
                <a:lnTo>
                  <a:pt x="6305435" y="2222182"/>
                </a:lnTo>
                <a:lnTo>
                  <a:pt x="6303149" y="2224557"/>
                </a:lnTo>
                <a:lnTo>
                  <a:pt x="6303251" y="2228341"/>
                </a:lnTo>
                <a:lnTo>
                  <a:pt x="6305626" y="2230628"/>
                </a:lnTo>
                <a:lnTo>
                  <a:pt x="6306807" y="2231720"/>
                </a:lnTo>
                <a:lnTo>
                  <a:pt x="6308280" y="2232266"/>
                </a:lnTo>
                <a:lnTo>
                  <a:pt x="6311341" y="2232266"/>
                </a:lnTo>
                <a:lnTo>
                  <a:pt x="6312903" y="2231631"/>
                </a:lnTo>
                <a:lnTo>
                  <a:pt x="6316345" y="2228024"/>
                </a:lnTo>
                <a:lnTo>
                  <a:pt x="6316230" y="2224239"/>
                </a:lnTo>
                <a:lnTo>
                  <a:pt x="6311468" y="2219706"/>
                </a:lnTo>
                <a:close/>
              </a:path>
              <a:path w="9694545" h="4514215" extrusionOk="0">
                <a:moveTo>
                  <a:pt x="5515914" y="2215007"/>
                </a:moveTo>
                <a:lnTo>
                  <a:pt x="5509818" y="2217508"/>
                </a:lnTo>
                <a:lnTo>
                  <a:pt x="5508371" y="2220988"/>
                </a:lnTo>
                <a:lnTo>
                  <a:pt x="5510568" y="2226360"/>
                </a:lnTo>
                <a:lnTo>
                  <a:pt x="5512790" y="2227745"/>
                </a:lnTo>
                <a:lnTo>
                  <a:pt x="5515889" y="2227745"/>
                </a:lnTo>
                <a:lnTo>
                  <a:pt x="5516664" y="2227605"/>
                </a:lnTo>
                <a:lnTo>
                  <a:pt x="5517413" y="2227275"/>
                </a:lnTo>
                <a:lnTo>
                  <a:pt x="5520474" y="2226043"/>
                </a:lnTo>
                <a:lnTo>
                  <a:pt x="5521896" y="2222550"/>
                </a:lnTo>
                <a:lnTo>
                  <a:pt x="5520664" y="2219490"/>
                </a:lnTo>
                <a:lnTo>
                  <a:pt x="5519394" y="2216454"/>
                </a:lnTo>
                <a:lnTo>
                  <a:pt x="5515914" y="2215007"/>
                </a:lnTo>
                <a:close/>
              </a:path>
              <a:path w="9694545" h="4514215" extrusionOk="0">
                <a:moveTo>
                  <a:pt x="6264808" y="2178646"/>
                </a:moveTo>
                <a:lnTo>
                  <a:pt x="6261036" y="2178989"/>
                </a:lnTo>
                <a:lnTo>
                  <a:pt x="6256832" y="2184082"/>
                </a:lnTo>
                <a:lnTo>
                  <a:pt x="6257188" y="2187829"/>
                </a:lnTo>
                <a:lnTo>
                  <a:pt x="6260846" y="2190864"/>
                </a:lnTo>
                <a:lnTo>
                  <a:pt x="6262192" y="2191308"/>
                </a:lnTo>
                <a:lnTo>
                  <a:pt x="6265252" y="2191308"/>
                </a:lnTo>
                <a:lnTo>
                  <a:pt x="6266942" y="2190559"/>
                </a:lnTo>
                <a:lnTo>
                  <a:pt x="6270231" y="2186609"/>
                </a:lnTo>
                <a:lnTo>
                  <a:pt x="6269875" y="2182837"/>
                </a:lnTo>
                <a:lnTo>
                  <a:pt x="6264808" y="2178646"/>
                </a:lnTo>
                <a:close/>
              </a:path>
              <a:path w="9694545" h="4514215" extrusionOk="0">
                <a:moveTo>
                  <a:pt x="7275029" y="2171052"/>
                </a:moveTo>
                <a:lnTo>
                  <a:pt x="7271931" y="2173223"/>
                </a:lnTo>
                <a:lnTo>
                  <a:pt x="7271372" y="2176462"/>
                </a:lnTo>
                <a:lnTo>
                  <a:pt x="7270788" y="2179726"/>
                </a:lnTo>
                <a:lnTo>
                  <a:pt x="7272972" y="2182799"/>
                </a:lnTo>
                <a:lnTo>
                  <a:pt x="7276223" y="2183371"/>
                </a:lnTo>
                <a:lnTo>
                  <a:pt x="7276566" y="2183447"/>
                </a:lnTo>
                <a:lnTo>
                  <a:pt x="7280097" y="2183460"/>
                </a:lnTo>
                <a:lnTo>
                  <a:pt x="7282611" y="2181428"/>
                </a:lnTo>
                <a:lnTo>
                  <a:pt x="7283107" y="2178519"/>
                </a:lnTo>
                <a:lnTo>
                  <a:pt x="7283691" y="2175268"/>
                </a:lnTo>
                <a:lnTo>
                  <a:pt x="7281506" y="2172195"/>
                </a:lnTo>
                <a:lnTo>
                  <a:pt x="7275029" y="2171052"/>
                </a:lnTo>
                <a:close/>
              </a:path>
              <a:path w="9694545" h="4514215" extrusionOk="0">
                <a:moveTo>
                  <a:pt x="5491492" y="2158288"/>
                </a:moveTo>
                <a:lnTo>
                  <a:pt x="5485371" y="2160752"/>
                </a:lnTo>
                <a:lnTo>
                  <a:pt x="5483923" y="2164219"/>
                </a:lnTo>
                <a:lnTo>
                  <a:pt x="5486082" y="2169604"/>
                </a:lnTo>
                <a:lnTo>
                  <a:pt x="5488330" y="2171014"/>
                </a:lnTo>
                <a:lnTo>
                  <a:pt x="5491429" y="2171014"/>
                </a:lnTo>
                <a:lnTo>
                  <a:pt x="5492178" y="2170861"/>
                </a:lnTo>
                <a:lnTo>
                  <a:pt x="5495963" y="2169350"/>
                </a:lnTo>
                <a:lnTo>
                  <a:pt x="5497436" y="2165858"/>
                </a:lnTo>
                <a:lnTo>
                  <a:pt x="5494985" y="2159749"/>
                </a:lnTo>
                <a:lnTo>
                  <a:pt x="5491492" y="2158288"/>
                </a:lnTo>
                <a:close/>
              </a:path>
              <a:path w="9694545" h="4514215" extrusionOk="0">
                <a:moveTo>
                  <a:pt x="6215659" y="2140343"/>
                </a:moveTo>
                <a:lnTo>
                  <a:pt x="6211938" y="2141054"/>
                </a:lnTo>
                <a:lnTo>
                  <a:pt x="6208242" y="2146490"/>
                </a:lnTo>
                <a:lnTo>
                  <a:pt x="6208928" y="2150211"/>
                </a:lnTo>
                <a:lnTo>
                  <a:pt x="6211646" y="2152065"/>
                </a:lnTo>
                <a:lnTo>
                  <a:pt x="6212687" y="2152751"/>
                </a:lnTo>
                <a:lnTo>
                  <a:pt x="6213843" y="2153094"/>
                </a:lnTo>
                <a:lnTo>
                  <a:pt x="6216904" y="2153094"/>
                </a:lnTo>
                <a:lnTo>
                  <a:pt x="6218783" y="2152205"/>
                </a:lnTo>
                <a:lnTo>
                  <a:pt x="6221806" y="2147773"/>
                </a:lnTo>
                <a:lnTo>
                  <a:pt x="6221095" y="2144064"/>
                </a:lnTo>
                <a:lnTo>
                  <a:pt x="6215659" y="2140343"/>
                </a:lnTo>
                <a:close/>
              </a:path>
              <a:path w="9694545" h="4514215" extrusionOk="0">
                <a:moveTo>
                  <a:pt x="7283919" y="2110092"/>
                </a:moveTo>
                <a:lnTo>
                  <a:pt x="7280935" y="2112403"/>
                </a:lnTo>
                <a:lnTo>
                  <a:pt x="7280529" y="2115680"/>
                </a:lnTo>
                <a:lnTo>
                  <a:pt x="7280097" y="2118944"/>
                </a:lnTo>
                <a:lnTo>
                  <a:pt x="7282408" y="2121941"/>
                </a:lnTo>
                <a:lnTo>
                  <a:pt x="7286193" y="2122411"/>
                </a:lnTo>
                <a:lnTo>
                  <a:pt x="7289393" y="2122411"/>
                </a:lnTo>
                <a:lnTo>
                  <a:pt x="7291959" y="2120214"/>
                </a:lnTo>
                <a:lnTo>
                  <a:pt x="7292365" y="2117216"/>
                </a:lnTo>
                <a:lnTo>
                  <a:pt x="7292771" y="2113940"/>
                </a:lnTo>
                <a:lnTo>
                  <a:pt x="7290473" y="2110955"/>
                </a:lnTo>
                <a:lnTo>
                  <a:pt x="7283919" y="2110092"/>
                </a:lnTo>
                <a:close/>
              </a:path>
              <a:path w="9694545" h="4514215" extrusionOk="0">
                <a:moveTo>
                  <a:pt x="6161506" y="2109241"/>
                </a:moveTo>
                <a:lnTo>
                  <a:pt x="6157912" y="2110371"/>
                </a:lnTo>
                <a:lnTo>
                  <a:pt x="6154851" y="2116213"/>
                </a:lnTo>
                <a:lnTo>
                  <a:pt x="6156007" y="2119820"/>
                </a:lnTo>
                <a:lnTo>
                  <a:pt x="6159804" y="2121789"/>
                </a:lnTo>
                <a:lnTo>
                  <a:pt x="6160744" y="2122004"/>
                </a:lnTo>
                <a:lnTo>
                  <a:pt x="6163830" y="2122004"/>
                </a:lnTo>
                <a:lnTo>
                  <a:pt x="6165900" y="2120823"/>
                </a:lnTo>
                <a:lnTo>
                  <a:pt x="6168491" y="2115870"/>
                </a:lnTo>
                <a:lnTo>
                  <a:pt x="6167361" y="2112276"/>
                </a:lnTo>
                <a:lnTo>
                  <a:pt x="6161506" y="2109241"/>
                </a:lnTo>
                <a:close/>
              </a:path>
              <a:path w="9694545" h="4514215" extrusionOk="0">
                <a:moveTo>
                  <a:pt x="5475503" y="2099551"/>
                </a:moveTo>
                <a:lnTo>
                  <a:pt x="5469001" y="2100579"/>
                </a:lnTo>
                <a:lnTo>
                  <a:pt x="5466778" y="2103615"/>
                </a:lnTo>
                <a:lnTo>
                  <a:pt x="5467743" y="2109812"/>
                </a:lnTo>
                <a:lnTo>
                  <a:pt x="5470283" y="2111933"/>
                </a:lnTo>
                <a:lnTo>
                  <a:pt x="5473471" y="2111933"/>
                </a:lnTo>
                <a:lnTo>
                  <a:pt x="5477344" y="2111336"/>
                </a:lnTo>
                <a:lnTo>
                  <a:pt x="5479580" y="2108301"/>
                </a:lnTo>
                <a:lnTo>
                  <a:pt x="5478564" y="2101773"/>
                </a:lnTo>
                <a:lnTo>
                  <a:pt x="5475503" y="2099551"/>
                </a:lnTo>
                <a:close/>
              </a:path>
              <a:path w="9694545" h="4514215" extrusionOk="0">
                <a:moveTo>
                  <a:pt x="6105575" y="2082317"/>
                </a:moveTo>
                <a:lnTo>
                  <a:pt x="6102032" y="2083638"/>
                </a:lnTo>
                <a:lnTo>
                  <a:pt x="6099289" y="2089632"/>
                </a:lnTo>
                <a:lnTo>
                  <a:pt x="6100622" y="2093163"/>
                </a:lnTo>
                <a:lnTo>
                  <a:pt x="6103607" y="2094522"/>
                </a:lnTo>
                <a:lnTo>
                  <a:pt x="6104407" y="2094915"/>
                </a:lnTo>
                <a:lnTo>
                  <a:pt x="6105258" y="2095080"/>
                </a:lnTo>
                <a:lnTo>
                  <a:pt x="6108331" y="2095080"/>
                </a:lnTo>
                <a:lnTo>
                  <a:pt x="6110516" y="2093772"/>
                </a:lnTo>
                <a:lnTo>
                  <a:pt x="6112891" y="2088603"/>
                </a:lnTo>
                <a:lnTo>
                  <a:pt x="6111570" y="2085047"/>
                </a:lnTo>
                <a:lnTo>
                  <a:pt x="6105575" y="2082317"/>
                </a:lnTo>
                <a:close/>
              </a:path>
              <a:path w="9694545" h="4514215" extrusionOk="0">
                <a:moveTo>
                  <a:pt x="6048870" y="2057425"/>
                </a:moveTo>
                <a:lnTo>
                  <a:pt x="6045365" y="2058835"/>
                </a:lnTo>
                <a:lnTo>
                  <a:pt x="6042774" y="2064905"/>
                </a:lnTo>
                <a:lnTo>
                  <a:pt x="6044183" y="2068398"/>
                </a:lnTo>
                <a:lnTo>
                  <a:pt x="6047968" y="2070023"/>
                </a:lnTo>
                <a:lnTo>
                  <a:pt x="6048768" y="2070176"/>
                </a:lnTo>
                <a:lnTo>
                  <a:pt x="6051854" y="2070176"/>
                </a:lnTo>
                <a:lnTo>
                  <a:pt x="6054064" y="2068817"/>
                </a:lnTo>
                <a:lnTo>
                  <a:pt x="6056337" y="2063546"/>
                </a:lnTo>
                <a:lnTo>
                  <a:pt x="6054915" y="2060016"/>
                </a:lnTo>
                <a:lnTo>
                  <a:pt x="6048870" y="2057425"/>
                </a:lnTo>
                <a:close/>
              </a:path>
              <a:path w="9694545" h="4514215" extrusionOk="0">
                <a:moveTo>
                  <a:pt x="7290384" y="2048802"/>
                </a:moveTo>
                <a:lnTo>
                  <a:pt x="7287475" y="2051227"/>
                </a:lnTo>
                <a:lnTo>
                  <a:pt x="7287196" y="2054517"/>
                </a:lnTo>
                <a:lnTo>
                  <a:pt x="7286891" y="2057806"/>
                </a:lnTo>
                <a:lnTo>
                  <a:pt x="7289304" y="2060689"/>
                </a:lnTo>
                <a:lnTo>
                  <a:pt x="7292771" y="2061019"/>
                </a:lnTo>
                <a:lnTo>
                  <a:pt x="7296175" y="2061019"/>
                </a:lnTo>
                <a:lnTo>
                  <a:pt x="7298791" y="2058682"/>
                </a:lnTo>
                <a:lnTo>
                  <a:pt x="7299363" y="2052294"/>
                </a:lnTo>
                <a:lnTo>
                  <a:pt x="7296950" y="2049398"/>
                </a:lnTo>
                <a:lnTo>
                  <a:pt x="7290384" y="2048802"/>
                </a:lnTo>
                <a:close/>
              </a:path>
              <a:path w="9694545" h="4514215" extrusionOk="0">
                <a:moveTo>
                  <a:pt x="5474563" y="2038108"/>
                </a:moveTo>
                <a:lnTo>
                  <a:pt x="5471261" y="2039975"/>
                </a:lnTo>
                <a:lnTo>
                  <a:pt x="5469496" y="2046325"/>
                </a:lnTo>
                <a:lnTo>
                  <a:pt x="5471350" y="2049614"/>
                </a:lnTo>
                <a:lnTo>
                  <a:pt x="5475046" y="2050643"/>
                </a:lnTo>
                <a:lnTo>
                  <a:pt x="5475605" y="2050707"/>
                </a:lnTo>
                <a:lnTo>
                  <a:pt x="5478729" y="2050707"/>
                </a:lnTo>
                <a:lnTo>
                  <a:pt x="5481129" y="2048979"/>
                </a:lnTo>
                <a:lnTo>
                  <a:pt x="5482742" y="2043188"/>
                </a:lnTo>
                <a:lnTo>
                  <a:pt x="5480888" y="2039886"/>
                </a:lnTo>
                <a:lnTo>
                  <a:pt x="5474563" y="2038108"/>
                </a:lnTo>
                <a:close/>
              </a:path>
              <a:path w="9694545" h="4514215" extrusionOk="0">
                <a:moveTo>
                  <a:pt x="5991860" y="2033473"/>
                </a:moveTo>
                <a:lnTo>
                  <a:pt x="5988380" y="2034908"/>
                </a:lnTo>
                <a:lnTo>
                  <a:pt x="5985827" y="2041004"/>
                </a:lnTo>
                <a:lnTo>
                  <a:pt x="5987262" y="2044509"/>
                </a:lnTo>
                <a:lnTo>
                  <a:pt x="5991072" y="2046071"/>
                </a:lnTo>
                <a:lnTo>
                  <a:pt x="5991834" y="2046223"/>
                </a:lnTo>
                <a:lnTo>
                  <a:pt x="5994933" y="2046223"/>
                </a:lnTo>
                <a:lnTo>
                  <a:pt x="5997168" y="2044852"/>
                </a:lnTo>
                <a:lnTo>
                  <a:pt x="5999391" y="2039505"/>
                </a:lnTo>
                <a:lnTo>
                  <a:pt x="5997930" y="2036013"/>
                </a:lnTo>
                <a:lnTo>
                  <a:pt x="5991860" y="2033473"/>
                </a:lnTo>
                <a:close/>
              </a:path>
              <a:path w="9694545" h="4514215" extrusionOk="0">
                <a:moveTo>
                  <a:pt x="5941847" y="2001139"/>
                </a:moveTo>
                <a:lnTo>
                  <a:pt x="5938075" y="2001405"/>
                </a:lnTo>
                <a:lnTo>
                  <a:pt x="5933757" y="2006358"/>
                </a:lnTo>
                <a:lnTo>
                  <a:pt x="5933986" y="2010130"/>
                </a:lnTo>
                <a:lnTo>
                  <a:pt x="5936475" y="2012276"/>
                </a:lnTo>
                <a:lnTo>
                  <a:pt x="5937605" y="2013292"/>
                </a:lnTo>
                <a:lnTo>
                  <a:pt x="5939015" y="2013762"/>
                </a:lnTo>
                <a:lnTo>
                  <a:pt x="5942050" y="2013762"/>
                </a:lnTo>
                <a:lnTo>
                  <a:pt x="5943727" y="2013077"/>
                </a:lnTo>
                <a:lnTo>
                  <a:pt x="5947067" y="2009241"/>
                </a:lnTo>
                <a:lnTo>
                  <a:pt x="5946800" y="2005457"/>
                </a:lnTo>
                <a:lnTo>
                  <a:pt x="5941847" y="2001139"/>
                </a:lnTo>
                <a:close/>
              </a:path>
              <a:path w="9694545" h="4514215" extrusionOk="0">
                <a:moveTo>
                  <a:pt x="7294587" y="1987308"/>
                </a:moveTo>
                <a:lnTo>
                  <a:pt x="7291768" y="1989823"/>
                </a:lnTo>
                <a:lnTo>
                  <a:pt x="7291603" y="1993125"/>
                </a:lnTo>
                <a:lnTo>
                  <a:pt x="7291412" y="1996414"/>
                </a:lnTo>
                <a:lnTo>
                  <a:pt x="7293927" y="1999221"/>
                </a:lnTo>
                <a:lnTo>
                  <a:pt x="7297229" y="1999411"/>
                </a:lnTo>
                <a:lnTo>
                  <a:pt x="7300709" y="1999411"/>
                </a:lnTo>
                <a:lnTo>
                  <a:pt x="7303338" y="1996947"/>
                </a:lnTo>
                <a:lnTo>
                  <a:pt x="7303681" y="1990470"/>
                </a:lnTo>
                <a:lnTo>
                  <a:pt x="7301153" y="1987664"/>
                </a:lnTo>
                <a:lnTo>
                  <a:pt x="7294587" y="1987308"/>
                </a:lnTo>
                <a:close/>
              </a:path>
              <a:path w="9694545" h="4514215" extrusionOk="0">
                <a:moveTo>
                  <a:pt x="5503405" y="1982647"/>
                </a:moveTo>
                <a:lnTo>
                  <a:pt x="5499747" y="1983562"/>
                </a:lnTo>
                <a:lnTo>
                  <a:pt x="5496394" y="1989226"/>
                </a:lnTo>
                <a:lnTo>
                  <a:pt x="5497309" y="1992883"/>
                </a:lnTo>
                <a:lnTo>
                  <a:pt x="5500154" y="1994573"/>
                </a:lnTo>
                <a:lnTo>
                  <a:pt x="5501093" y="1995157"/>
                </a:lnTo>
                <a:lnTo>
                  <a:pt x="5502148" y="1995411"/>
                </a:lnTo>
                <a:lnTo>
                  <a:pt x="5505221" y="1995411"/>
                </a:lnTo>
                <a:lnTo>
                  <a:pt x="5507215" y="1994357"/>
                </a:lnTo>
                <a:lnTo>
                  <a:pt x="5510009" y="1989658"/>
                </a:lnTo>
                <a:lnTo>
                  <a:pt x="5509069" y="1986000"/>
                </a:lnTo>
                <a:lnTo>
                  <a:pt x="5506250" y="1984311"/>
                </a:lnTo>
                <a:lnTo>
                  <a:pt x="5503405" y="1982647"/>
                </a:lnTo>
                <a:close/>
              </a:path>
              <a:path w="9694545" h="4514215" extrusionOk="0">
                <a:moveTo>
                  <a:pt x="5898413" y="1955139"/>
                </a:moveTo>
                <a:lnTo>
                  <a:pt x="5893092" y="1959013"/>
                </a:lnTo>
                <a:lnTo>
                  <a:pt x="5892482" y="1962759"/>
                </a:lnTo>
                <a:lnTo>
                  <a:pt x="5895594" y="1967014"/>
                </a:lnTo>
                <a:lnTo>
                  <a:pt x="5897422" y="1967864"/>
                </a:lnTo>
                <a:lnTo>
                  <a:pt x="5900483" y="1967864"/>
                </a:lnTo>
                <a:lnTo>
                  <a:pt x="5901702" y="1967509"/>
                </a:lnTo>
                <a:lnTo>
                  <a:pt x="5905423" y="1964816"/>
                </a:lnTo>
                <a:lnTo>
                  <a:pt x="5906020" y="1961070"/>
                </a:lnTo>
                <a:lnTo>
                  <a:pt x="5904103" y="1958390"/>
                </a:lnTo>
                <a:lnTo>
                  <a:pt x="5902147" y="1955736"/>
                </a:lnTo>
                <a:lnTo>
                  <a:pt x="5898413" y="1955139"/>
                </a:lnTo>
                <a:close/>
              </a:path>
              <a:path w="9694545" h="4514215" extrusionOk="0">
                <a:moveTo>
                  <a:pt x="5535637" y="1929866"/>
                </a:moveTo>
                <a:lnTo>
                  <a:pt x="5531954" y="1930742"/>
                </a:lnTo>
                <a:lnTo>
                  <a:pt x="5528513" y="1936343"/>
                </a:lnTo>
                <a:lnTo>
                  <a:pt x="5529389" y="1940026"/>
                </a:lnTo>
                <a:lnTo>
                  <a:pt x="5533174" y="1942363"/>
                </a:lnTo>
                <a:lnTo>
                  <a:pt x="5534240" y="1942630"/>
                </a:lnTo>
                <a:lnTo>
                  <a:pt x="5537327" y="1942630"/>
                </a:lnTo>
                <a:lnTo>
                  <a:pt x="5539270" y="1941626"/>
                </a:lnTo>
                <a:lnTo>
                  <a:pt x="5542114" y="1936991"/>
                </a:lnTo>
                <a:lnTo>
                  <a:pt x="5541238" y="1933308"/>
                </a:lnTo>
                <a:lnTo>
                  <a:pt x="5535637" y="1929866"/>
                </a:lnTo>
                <a:close/>
              </a:path>
              <a:path w="9694545" h="4514215" extrusionOk="0">
                <a:moveTo>
                  <a:pt x="7296708" y="1925675"/>
                </a:moveTo>
                <a:lnTo>
                  <a:pt x="7293990" y="1928304"/>
                </a:lnTo>
                <a:lnTo>
                  <a:pt x="7293838" y="1934895"/>
                </a:lnTo>
                <a:lnTo>
                  <a:pt x="7296454" y="1937613"/>
                </a:lnTo>
                <a:lnTo>
                  <a:pt x="7299744" y="1937689"/>
                </a:lnTo>
                <a:lnTo>
                  <a:pt x="7303109" y="1937689"/>
                </a:lnTo>
                <a:lnTo>
                  <a:pt x="7305776" y="1935111"/>
                </a:lnTo>
                <a:lnTo>
                  <a:pt x="7305903" y="1928545"/>
                </a:lnTo>
                <a:lnTo>
                  <a:pt x="7303300" y="1925827"/>
                </a:lnTo>
                <a:lnTo>
                  <a:pt x="7296708" y="1925675"/>
                </a:lnTo>
                <a:close/>
              </a:path>
              <a:path w="9694545" h="4514215" extrusionOk="0">
                <a:moveTo>
                  <a:pt x="5866612" y="1902714"/>
                </a:moveTo>
                <a:lnTo>
                  <a:pt x="5860821" y="1905876"/>
                </a:lnTo>
                <a:lnTo>
                  <a:pt x="5859767" y="1909508"/>
                </a:lnTo>
                <a:lnTo>
                  <a:pt x="5862421" y="1914385"/>
                </a:lnTo>
                <a:lnTo>
                  <a:pt x="5864479" y="1915502"/>
                </a:lnTo>
                <a:lnTo>
                  <a:pt x="5867552" y="1915502"/>
                </a:lnTo>
                <a:lnTo>
                  <a:pt x="5868543" y="1915261"/>
                </a:lnTo>
                <a:lnTo>
                  <a:pt x="5872327" y="1913191"/>
                </a:lnTo>
                <a:lnTo>
                  <a:pt x="5873394" y="1909559"/>
                </a:lnTo>
                <a:lnTo>
                  <a:pt x="5870232" y="1903780"/>
                </a:lnTo>
                <a:lnTo>
                  <a:pt x="5866612" y="1902714"/>
                </a:lnTo>
                <a:close/>
              </a:path>
              <a:path w="9694545" h="4514215" extrusionOk="0">
                <a:moveTo>
                  <a:pt x="5567045" y="1876704"/>
                </a:moveTo>
                <a:lnTo>
                  <a:pt x="5563387" y="1877669"/>
                </a:lnTo>
                <a:lnTo>
                  <a:pt x="5560098" y="1883384"/>
                </a:lnTo>
                <a:lnTo>
                  <a:pt x="5561076" y="1887042"/>
                </a:lnTo>
                <a:lnTo>
                  <a:pt x="5564860" y="1889213"/>
                </a:lnTo>
                <a:lnTo>
                  <a:pt x="5565889" y="1889480"/>
                </a:lnTo>
                <a:lnTo>
                  <a:pt x="5568975" y="1889480"/>
                </a:lnTo>
                <a:lnTo>
                  <a:pt x="5570956" y="1888426"/>
                </a:lnTo>
                <a:lnTo>
                  <a:pt x="5573712" y="1883664"/>
                </a:lnTo>
                <a:lnTo>
                  <a:pt x="5572760" y="1879993"/>
                </a:lnTo>
                <a:lnTo>
                  <a:pt x="5567045" y="1876704"/>
                </a:lnTo>
                <a:close/>
              </a:path>
              <a:path w="9694545" h="4514215" extrusionOk="0">
                <a:moveTo>
                  <a:pt x="7303363" y="1863940"/>
                </a:moveTo>
                <a:lnTo>
                  <a:pt x="7296772" y="1864029"/>
                </a:lnTo>
                <a:lnTo>
                  <a:pt x="7294292" y="1866569"/>
                </a:lnTo>
                <a:lnTo>
                  <a:pt x="7294232" y="1873288"/>
                </a:lnTo>
                <a:lnTo>
                  <a:pt x="7296886" y="1875916"/>
                </a:lnTo>
                <a:lnTo>
                  <a:pt x="7300213" y="1875916"/>
                </a:lnTo>
                <a:lnTo>
                  <a:pt x="7303515" y="1875878"/>
                </a:lnTo>
                <a:lnTo>
                  <a:pt x="7306045" y="1873288"/>
                </a:lnTo>
                <a:lnTo>
                  <a:pt x="7306081" y="1866569"/>
                </a:lnTo>
                <a:lnTo>
                  <a:pt x="7303363" y="1863940"/>
                </a:lnTo>
                <a:close/>
              </a:path>
              <a:path w="9694545" h="4514215" extrusionOk="0">
                <a:moveTo>
                  <a:pt x="9379000" y="1862010"/>
                </a:moveTo>
                <a:lnTo>
                  <a:pt x="9376130" y="1864474"/>
                </a:lnTo>
                <a:lnTo>
                  <a:pt x="9375622" y="1871040"/>
                </a:lnTo>
                <a:lnTo>
                  <a:pt x="9378073" y="1873910"/>
                </a:lnTo>
                <a:lnTo>
                  <a:pt x="9381375" y="1874164"/>
                </a:lnTo>
                <a:lnTo>
                  <a:pt x="9384919" y="1874177"/>
                </a:lnTo>
                <a:lnTo>
                  <a:pt x="9387535" y="1871789"/>
                </a:lnTo>
                <a:lnTo>
                  <a:pt x="9388017" y="1865401"/>
                </a:lnTo>
                <a:lnTo>
                  <a:pt x="9385566" y="1862505"/>
                </a:lnTo>
                <a:lnTo>
                  <a:pt x="9382277" y="1862277"/>
                </a:lnTo>
                <a:lnTo>
                  <a:pt x="9379000" y="1862010"/>
                </a:lnTo>
                <a:close/>
              </a:path>
              <a:path w="9694545" h="4514215" extrusionOk="0">
                <a:moveTo>
                  <a:pt x="9446171" y="1861159"/>
                </a:moveTo>
                <a:lnTo>
                  <a:pt x="9439605" y="1861845"/>
                </a:lnTo>
                <a:lnTo>
                  <a:pt x="9437230" y="1864779"/>
                </a:lnTo>
                <a:lnTo>
                  <a:pt x="9437865" y="1871103"/>
                </a:lnTo>
                <a:lnTo>
                  <a:pt x="9440481" y="1873389"/>
                </a:lnTo>
                <a:lnTo>
                  <a:pt x="9443897" y="1873389"/>
                </a:lnTo>
                <a:lnTo>
                  <a:pt x="9447377" y="1873034"/>
                </a:lnTo>
                <a:lnTo>
                  <a:pt x="9449752" y="1870100"/>
                </a:lnTo>
                <a:lnTo>
                  <a:pt x="9449435" y="1866811"/>
                </a:lnTo>
                <a:lnTo>
                  <a:pt x="9449092" y="1863534"/>
                </a:lnTo>
                <a:lnTo>
                  <a:pt x="9446171" y="1861159"/>
                </a:lnTo>
                <a:close/>
              </a:path>
              <a:path w="9694545" h="4514215" extrusionOk="0">
                <a:moveTo>
                  <a:pt x="9507232" y="1852612"/>
                </a:moveTo>
                <a:lnTo>
                  <a:pt x="9500692" y="1853374"/>
                </a:lnTo>
                <a:lnTo>
                  <a:pt x="9498342" y="1856346"/>
                </a:lnTo>
                <a:lnTo>
                  <a:pt x="9499092" y="1862658"/>
                </a:lnTo>
                <a:lnTo>
                  <a:pt x="9501682" y="1864880"/>
                </a:lnTo>
                <a:lnTo>
                  <a:pt x="9505124" y="1864867"/>
                </a:lnTo>
                <a:lnTo>
                  <a:pt x="9508629" y="1864448"/>
                </a:lnTo>
                <a:lnTo>
                  <a:pt x="9510979" y="1861502"/>
                </a:lnTo>
                <a:lnTo>
                  <a:pt x="9510217" y="1854961"/>
                </a:lnTo>
                <a:lnTo>
                  <a:pt x="9507232" y="1852612"/>
                </a:lnTo>
                <a:close/>
              </a:path>
              <a:path w="9694545" h="4514215" extrusionOk="0">
                <a:moveTo>
                  <a:pt x="9319247" y="1851558"/>
                </a:moveTo>
                <a:lnTo>
                  <a:pt x="9316021" y="1853514"/>
                </a:lnTo>
                <a:lnTo>
                  <a:pt x="9314395" y="1859876"/>
                </a:lnTo>
                <a:lnTo>
                  <a:pt x="9316326" y="1863128"/>
                </a:lnTo>
                <a:lnTo>
                  <a:pt x="9319526" y="1863940"/>
                </a:lnTo>
                <a:lnTo>
                  <a:pt x="9319996" y="1864067"/>
                </a:lnTo>
                <a:lnTo>
                  <a:pt x="9320491" y="1864131"/>
                </a:lnTo>
                <a:lnTo>
                  <a:pt x="9323654" y="1864131"/>
                </a:lnTo>
                <a:lnTo>
                  <a:pt x="9326067" y="1862340"/>
                </a:lnTo>
                <a:lnTo>
                  <a:pt x="9327565" y="1856435"/>
                </a:lnTo>
                <a:lnTo>
                  <a:pt x="9325648" y="1853183"/>
                </a:lnTo>
                <a:lnTo>
                  <a:pt x="9319247" y="1851558"/>
                </a:lnTo>
                <a:close/>
              </a:path>
              <a:path w="9694545" h="4514215" extrusionOk="0">
                <a:moveTo>
                  <a:pt x="5833872" y="1850085"/>
                </a:moveTo>
                <a:lnTo>
                  <a:pt x="5828334" y="1853679"/>
                </a:lnTo>
                <a:lnTo>
                  <a:pt x="5827572" y="1857375"/>
                </a:lnTo>
                <a:lnTo>
                  <a:pt x="5830493" y="1861883"/>
                </a:lnTo>
                <a:lnTo>
                  <a:pt x="5832424" y="1862848"/>
                </a:lnTo>
                <a:lnTo>
                  <a:pt x="5835484" y="1862848"/>
                </a:lnTo>
                <a:lnTo>
                  <a:pt x="5836615" y="1862531"/>
                </a:lnTo>
                <a:lnTo>
                  <a:pt x="5840374" y="1860092"/>
                </a:lnTo>
                <a:lnTo>
                  <a:pt x="5841161" y="1856397"/>
                </a:lnTo>
                <a:lnTo>
                  <a:pt x="5837555" y="1850872"/>
                </a:lnTo>
                <a:lnTo>
                  <a:pt x="5833872" y="1850085"/>
                </a:lnTo>
                <a:close/>
              </a:path>
              <a:path w="9694545" h="4514215" extrusionOk="0">
                <a:moveTo>
                  <a:pt x="9568522" y="1845932"/>
                </a:moveTo>
                <a:lnTo>
                  <a:pt x="9562007" y="1846808"/>
                </a:lnTo>
                <a:lnTo>
                  <a:pt x="9559709" y="1849831"/>
                </a:lnTo>
                <a:lnTo>
                  <a:pt x="9560166" y="1853082"/>
                </a:lnTo>
                <a:lnTo>
                  <a:pt x="9560547" y="1856066"/>
                </a:lnTo>
                <a:lnTo>
                  <a:pt x="9563112" y="1858251"/>
                </a:lnTo>
                <a:lnTo>
                  <a:pt x="9566605" y="1858238"/>
                </a:lnTo>
                <a:lnTo>
                  <a:pt x="9566859" y="1858187"/>
                </a:lnTo>
                <a:lnTo>
                  <a:pt x="9570135" y="1857756"/>
                </a:lnTo>
                <a:lnTo>
                  <a:pt x="9572409" y="1854746"/>
                </a:lnTo>
                <a:lnTo>
                  <a:pt x="9571545" y="1848231"/>
                </a:lnTo>
                <a:lnTo>
                  <a:pt x="9568522" y="1845932"/>
                </a:lnTo>
                <a:close/>
              </a:path>
              <a:path w="9694545" h="4514215" extrusionOk="0">
                <a:moveTo>
                  <a:pt x="9629292" y="1835924"/>
                </a:moveTo>
                <a:lnTo>
                  <a:pt x="9622802" y="1837016"/>
                </a:lnTo>
                <a:lnTo>
                  <a:pt x="9620592" y="1840102"/>
                </a:lnTo>
                <a:lnTo>
                  <a:pt x="9621647" y="1846262"/>
                </a:lnTo>
                <a:lnTo>
                  <a:pt x="9624161" y="1848332"/>
                </a:lnTo>
                <a:lnTo>
                  <a:pt x="9627349" y="1848332"/>
                </a:lnTo>
                <a:lnTo>
                  <a:pt x="9628009" y="1848243"/>
                </a:lnTo>
                <a:lnTo>
                  <a:pt x="9631260" y="1847697"/>
                </a:lnTo>
                <a:lnTo>
                  <a:pt x="9633470" y="1844611"/>
                </a:lnTo>
                <a:lnTo>
                  <a:pt x="9632353" y="1838109"/>
                </a:lnTo>
                <a:lnTo>
                  <a:pt x="9629292" y="1835924"/>
                </a:lnTo>
                <a:close/>
              </a:path>
              <a:path w="9694545" h="4514215" extrusionOk="0">
                <a:moveTo>
                  <a:pt x="9261944" y="1831416"/>
                </a:moveTo>
                <a:lnTo>
                  <a:pt x="9258439" y="1832825"/>
                </a:lnTo>
                <a:lnTo>
                  <a:pt x="9255823" y="1838883"/>
                </a:lnTo>
                <a:lnTo>
                  <a:pt x="9257220" y="1842389"/>
                </a:lnTo>
                <a:lnTo>
                  <a:pt x="9260230" y="1843697"/>
                </a:lnTo>
                <a:lnTo>
                  <a:pt x="9261005" y="1844014"/>
                </a:lnTo>
                <a:lnTo>
                  <a:pt x="9261817" y="1844179"/>
                </a:lnTo>
                <a:lnTo>
                  <a:pt x="9264916" y="1844179"/>
                </a:lnTo>
                <a:lnTo>
                  <a:pt x="9267113" y="1842833"/>
                </a:lnTo>
                <a:lnTo>
                  <a:pt x="9269387" y="1837550"/>
                </a:lnTo>
                <a:lnTo>
                  <a:pt x="9267990" y="1834045"/>
                </a:lnTo>
                <a:lnTo>
                  <a:pt x="9264954" y="1832749"/>
                </a:lnTo>
                <a:lnTo>
                  <a:pt x="9261944" y="1831416"/>
                </a:lnTo>
                <a:close/>
              </a:path>
              <a:path w="9694545" h="4514215" extrusionOk="0">
                <a:moveTo>
                  <a:pt x="9691166" y="1828342"/>
                </a:moveTo>
                <a:lnTo>
                  <a:pt x="9684600" y="1828749"/>
                </a:lnTo>
                <a:lnTo>
                  <a:pt x="9682099" y="1831581"/>
                </a:lnTo>
                <a:lnTo>
                  <a:pt x="9682518" y="1838020"/>
                </a:lnTo>
                <a:lnTo>
                  <a:pt x="9685159" y="1840458"/>
                </a:lnTo>
                <a:lnTo>
                  <a:pt x="9688537" y="1840458"/>
                </a:lnTo>
                <a:lnTo>
                  <a:pt x="9691954" y="1840229"/>
                </a:lnTo>
                <a:lnTo>
                  <a:pt x="9694430" y="1837397"/>
                </a:lnTo>
                <a:lnTo>
                  <a:pt x="9694011" y="1830819"/>
                </a:lnTo>
                <a:lnTo>
                  <a:pt x="9691166" y="1828342"/>
                </a:lnTo>
                <a:close/>
              </a:path>
              <a:path w="9694545" h="4514215" extrusionOk="0">
                <a:moveTo>
                  <a:pt x="5597410" y="1822907"/>
                </a:moveTo>
                <a:lnTo>
                  <a:pt x="5593791" y="1823935"/>
                </a:lnTo>
                <a:lnTo>
                  <a:pt x="5590590" y="1829689"/>
                </a:lnTo>
                <a:lnTo>
                  <a:pt x="5591619" y="1833321"/>
                </a:lnTo>
                <a:lnTo>
                  <a:pt x="5595416" y="1835442"/>
                </a:lnTo>
                <a:lnTo>
                  <a:pt x="5596407" y="1835696"/>
                </a:lnTo>
                <a:lnTo>
                  <a:pt x="5599480" y="1835696"/>
                </a:lnTo>
                <a:lnTo>
                  <a:pt x="5601512" y="1834578"/>
                </a:lnTo>
                <a:lnTo>
                  <a:pt x="5604205" y="1829752"/>
                </a:lnTo>
                <a:lnTo>
                  <a:pt x="5603176" y="1826120"/>
                </a:lnTo>
                <a:lnTo>
                  <a:pt x="5597410" y="1822907"/>
                </a:lnTo>
                <a:close/>
              </a:path>
              <a:path w="9694545" h="4514215" extrusionOk="0">
                <a:moveTo>
                  <a:pt x="9208198" y="1802866"/>
                </a:moveTo>
                <a:lnTo>
                  <a:pt x="9204528" y="1803742"/>
                </a:lnTo>
                <a:lnTo>
                  <a:pt x="9201061" y="1809343"/>
                </a:lnTo>
                <a:lnTo>
                  <a:pt x="9201937" y="1813026"/>
                </a:lnTo>
                <a:lnTo>
                  <a:pt x="9205722" y="1815363"/>
                </a:lnTo>
                <a:lnTo>
                  <a:pt x="9206788" y="1815642"/>
                </a:lnTo>
                <a:lnTo>
                  <a:pt x="9209874" y="1815642"/>
                </a:lnTo>
                <a:lnTo>
                  <a:pt x="9211817" y="1814626"/>
                </a:lnTo>
                <a:lnTo>
                  <a:pt x="9214688" y="1809991"/>
                </a:lnTo>
                <a:lnTo>
                  <a:pt x="9213811" y="1806333"/>
                </a:lnTo>
                <a:lnTo>
                  <a:pt x="9208198" y="1802866"/>
                </a:lnTo>
                <a:close/>
              </a:path>
              <a:path w="9694545" h="4514215" extrusionOk="0">
                <a:moveTo>
                  <a:pt x="7301331" y="1802104"/>
                </a:moveTo>
                <a:lnTo>
                  <a:pt x="7294765" y="1802396"/>
                </a:lnTo>
                <a:lnTo>
                  <a:pt x="7292213" y="1805203"/>
                </a:lnTo>
                <a:lnTo>
                  <a:pt x="7292517" y="1811680"/>
                </a:lnTo>
                <a:lnTo>
                  <a:pt x="7295146" y="1814182"/>
                </a:lnTo>
                <a:lnTo>
                  <a:pt x="7298512" y="1814182"/>
                </a:lnTo>
                <a:lnTo>
                  <a:pt x="7301903" y="1814004"/>
                </a:lnTo>
                <a:lnTo>
                  <a:pt x="7304455" y="1811223"/>
                </a:lnTo>
                <a:lnTo>
                  <a:pt x="7304125" y="1804644"/>
                </a:lnTo>
                <a:lnTo>
                  <a:pt x="7301331" y="1802104"/>
                </a:lnTo>
                <a:close/>
              </a:path>
              <a:path w="9694545" h="4514215" extrusionOk="0">
                <a:moveTo>
                  <a:pt x="5808941" y="1794954"/>
                </a:moveTo>
                <a:lnTo>
                  <a:pt x="5802693" y="1797037"/>
                </a:lnTo>
                <a:lnTo>
                  <a:pt x="5801004" y="1800415"/>
                </a:lnTo>
                <a:lnTo>
                  <a:pt x="5802871" y="1806028"/>
                </a:lnTo>
                <a:lnTo>
                  <a:pt x="5805195" y="1807616"/>
                </a:lnTo>
                <a:lnTo>
                  <a:pt x="5808319" y="1807616"/>
                </a:lnTo>
                <a:lnTo>
                  <a:pt x="5808954" y="1807527"/>
                </a:lnTo>
                <a:lnTo>
                  <a:pt x="5812701" y="1806295"/>
                </a:lnTo>
                <a:lnTo>
                  <a:pt x="5814390" y="1802917"/>
                </a:lnTo>
                <a:lnTo>
                  <a:pt x="5812320" y="1796643"/>
                </a:lnTo>
                <a:lnTo>
                  <a:pt x="5808941" y="1794954"/>
                </a:lnTo>
                <a:close/>
              </a:path>
              <a:path w="9694545" h="4514215" extrusionOk="0">
                <a:moveTo>
                  <a:pt x="5627090" y="1768703"/>
                </a:moveTo>
                <a:lnTo>
                  <a:pt x="5623458" y="1769770"/>
                </a:lnTo>
                <a:lnTo>
                  <a:pt x="5620334" y="1775561"/>
                </a:lnTo>
                <a:lnTo>
                  <a:pt x="5621401" y="1779181"/>
                </a:lnTo>
                <a:lnTo>
                  <a:pt x="5625211" y="1781251"/>
                </a:lnTo>
                <a:lnTo>
                  <a:pt x="5626176" y="1781467"/>
                </a:lnTo>
                <a:lnTo>
                  <a:pt x="5629249" y="1781467"/>
                </a:lnTo>
                <a:lnTo>
                  <a:pt x="5631307" y="1780336"/>
                </a:lnTo>
                <a:lnTo>
                  <a:pt x="5633948" y="1775459"/>
                </a:lnTo>
                <a:lnTo>
                  <a:pt x="5632869" y="1771815"/>
                </a:lnTo>
                <a:lnTo>
                  <a:pt x="5627090" y="1768703"/>
                </a:lnTo>
                <a:close/>
              </a:path>
              <a:path w="9694545" h="4514215" extrusionOk="0">
                <a:moveTo>
                  <a:pt x="9158833" y="1767141"/>
                </a:moveTo>
                <a:lnTo>
                  <a:pt x="9155061" y="1767522"/>
                </a:lnTo>
                <a:lnTo>
                  <a:pt x="9150896" y="1772627"/>
                </a:lnTo>
                <a:lnTo>
                  <a:pt x="9151277" y="1776399"/>
                </a:lnTo>
                <a:lnTo>
                  <a:pt x="9154934" y="1779371"/>
                </a:lnTo>
                <a:lnTo>
                  <a:pt x="9156268" y="1779816"/>
                </a:lnTo>
                <a:lnTo>
                  <a:pt x="9159316" y="1779816"/>
                </a:lnTo>
                <a:lnTo>
                  <a:pt x="9161056" y="1779066"/>
                </a:lnTo>
                <a:lnTo>
                  <a:pt x="9164307" y="1775066"/>
                </a:lnTo>
                <a:lnTo>
                  <a:pt x="9163913" y="1771307"/>
                </a:lnTo>
                <a:lnTo>
                  <a:pt x="9158833" y="1767141"/>
                </a:lnTo>
                <a:close/>
              </a:path>
              <a:path w="9694545" h="4514215" extrusionOk="0">
                <a:moveTo>
                  <a:pt x="7297051" y="1740344"/>
                </a:moveTo>
                <a:lnTo>
                  <a:pt x="7290485" y="1740903"/>
                </a:lnTo>
                <a:lnTo>
                  <a:pt x="7288072" y="1743786"/>
                </a:lnTo>
                <a:lnTo>
                  <a:pt x="7288352" y="1747075"/>
                </a:lnTo>
                <a:lnTo>
                  <a:pt x="7288606" y="1750199"/>
                </a:lnTo>
                <a:lnTo>
                  <a:pt x="7291209" y="1752536"/>
                </a:lnTo>
                <a:lnTo>
                  <a:pt x="7294613" y="1752536"/>
                </a:lnTo>
                <a:lnTo>
                  <a:pt x="7298080" y="1752231"/>
                </a:lnTo>
                <a:lnTo>
                  <a:pt x="7300518" y="1749348"/>
                </a:lnTo>
                <a:lnTo>
                  <a:pt x="7299934" y="1742782"/>
                </a:lnTo>
                <a:lnTo>
                  <a:pt x="7297051" y="1740344"/>
                </a:lnTo>
                <a:close/>
              </a:path>
              <a:path w="9694545" h="4514215" extrusionOk="0">
                <a:moveTo>
                  <a:pt x="5786120" y="1737131"/>
                </a:moveTo>
                <a:lnTo>
                  <a:pt x="5783173" y="1738617"/>
                </a:lnTo>
                <a:lnTo>
                  <a:pt x="5780227" y="1740065"/>
                </a:lnTo>
                <a:lnTo>
                  <a:pt x="5779008" y="1743633"/>
                </a:lnTo>
                <a:lnTo>
                  <a:pt x="5781509" y="1748701"/>
                </a:lnTo>
                <a:lnTo>
                  <a:pt x="5783618" y="1749920"/>
                </a:lnTo>
                <a:lnTo>
                  <a:pt x="5786704" y="1749920"/>
                </a:lnTo>
                <a:lnTo>
                  <a:pt x="5787618" y="1749704"/>
                </a:lnTo>
                <a:lnTo>
                  <a:pt x="5791428" y="1747824"/>
                </a:lnTo>
                <a:lnTo>
                  <a:pt x="5792622" y="1744256"/>
                </a:lnTo>
                <a:lnTo>
                  <a:pt x="5789701" y="1738350"/>
                </a:lnTo>
                <a:lnTo>
                  <a:pt x="5786120" y="1737131"/>
                </a:lnTo>
                <a:close/>
              </a:path>
              <a:path w="9694545" h="4514215" extrusionOk="0">
                <a:moveTo>
                  <a:pt x="9110586" y="1725282"/>
                </a:moveTo>
                <a:lnTo>
                  <a:pt x="9105823" y="1729816"/>
                </a:lnTo>
                <a:lnTo>
                  <a:pt x="9105734" y="1733600"/>
                </a:lnTo>
                <a:lnTo>
                  <a:pt x="9108020" y="1735975"/>
                </a:lnTo>
                <a:lnTo>
                  <a:pt x="9109176" y="1737220"/>
                </a:lnTo>
                <a:lnTo>
                  <a:pt x="9110764" y="1737842"/>
                </a:lnTo>
                <a:lnTo>
                  <a:pt x="9113799" y="1737842"/>
                </a:lnTo>
                <a:lnTo>
                  <a:pt x="9115298" y="1737283"/>
                </a:lnTo>
                <a:lnTo>
                  <a:pt x="9118815" y="1733905"/>
                </a:lnTo>
                <a:lnTo>
                  <a:pt x="9118930" y="1730146"/>
                </a:lnTo>
                <a:lnTo>
                  <a:pt x="9116644" y="1727771"/>
                </a:lnTo>
                <a:lnTo>
                  <a:pt x="9114370" y="1725371"/>
                </a:lnTo>
                <a:lnTo>
                  <a:pt x="9110586" y="1725282"/>
                </a:lnTo>
                <a:close/>
              </a:path>
              <a:path w="9694545" h="4514215" extrusionOk="0">
                <a:moveTo>
                  <a:pt x="5656046" y="1714106"/>
                </a:moveTo>
                <a:lnTo>
                  <a:pt x="5652452" y="1715236"/>
                </a:lnTo>
                <a:lnTo>
                  <a:pt x="5649391" y="1721078"/>
                </a:lnTo>
                <a:lnTo>
                  <a:pt x="5650522" y="1724672"/>
                </a:lnTo>
                <a:lnTo>
                  <a:pt x="5654306" y="1726653"/>
                </a:lnTo>
                <a:lnTo>
                  <a:pt x="5655271" y="1726869"/>
                </a:lnTo>
                <a:lnTo>
                  <a:pt x="5658358" y="1726869"/>
                </a:lnTo>
                <a:lnTo>
                  <a:pt x="5660428" y="1725714"/>
                </a:lnTo>
                <a:lnTo>
                  <a:pt x="5663018" y="1720748"/>
                </a:lnTo>
                <a:lnTo>
                  <a:pt x="5661875" y="1717166"/>
                </a:lnTo>
                <a:lnTo>
                  <a:pt x="5658980" y="1715617"/>
                </a:lnTo>
                <a:lnTo>
                  <a:pt x="5656046" y="1714106"/>
                </a:lnTo>
                <a:close/>
              </a:path>
              <a:path w="9694545" h="4514215" extrusionOk="0">
                <a:moveTo>
                  <a:pt x="5749861" y="1688490"/>
                </a:moveTo>
                <a:lnTo>
                  <a:pt x="5746115" y="1688896"/>
                </a:lnTo>
                <a:lnTo>
                  <a:pt x="5741987" y="1694027"/>
                </a:lnTo>
                <a:lnTo>
                  <a:pt x="5742393" y="1697786"/>
                </a:lnTo>
                <a:lnTo>
                  <a:pt x="5746051" y="1700733"/>
                </a:lnTo>
                <a:lnTo>
                  <a:pt x="5747372" y="1701164"/>
                </a:lnTo>
                <a:lnTo>
                  <a:pt x="5750433" y="1701164"/>
                </a:lnTo>
                <a:lnTo>
                  <a:pt x="5752172" y="1700415"/>
                </a:lnTo>
                <a:lnTo>
                  <a:pt x="5755411" y="1696377"/>
                </a:lnTo>
                <a:lnTo>
                  <a:pt x="5755005" y="1692617"/>
                </a:lnTo>
                <a:lnTo>
                  <a:pt x="5749861" y="1688490"/>
                </a:lnTo>
                <a:close/>
              </a:path>
              <a:path w="9694545" h="4514215" extrusionOk="0">
                <a:moveTo>
                  <a:pt x="7289800" y="1678889"/>
                </a:moveTo>
                <a:lnTo>
                  <a:pt x="7283259" y="1679689"/>
                </a:lnTo>
                <a:lnTo>
                  <a:pt x="7280935" y="1682673"/>
                </a:lnTo>
                <a:lnTo>
                  <a:pt x="7281722" y="1688960"/>
                </a:lnTo>
                <a:lnTo>
                  <a:pt x="7284288" y="1691182"/>
                </a:lnTo>
                <a:lnTo>
                  <a:pt x="7287513" y="1691182"/>
                </a:lnTo>
                <a:lnTo>
                  <a:pt x="7291285" y="1690738"/>
                </a:lnTo>
                <a:lnTo>
                  <a:pt x="7293584" y="1687741"/>
                </a:lnTo>
                <a:lnTo>
                  <a:pt x="7292771" y="1681213"/>
                </a:lnTo>
                <a:lnTo>
                  <a:pt x="7289800" y="1678889"/>
                </a:lnTo>
                <a:close/>
              </a:path>
              <a:path w="9694545" h="4514215" extrusionOk="0">
                <a:moveTo>
                  <a:pt x="9071711" y="1677860"/>
                </a:moveTo>
                <a:lnTo>
                  <a:pt x="9066403" y="1681772"/>
                </a:lnTo>
                <a:lnTo>
                  <a:pt x="9065844" y="1685518"/>
                </a:lnTo>
                <a:lnTo>
                  <a:pt x="9068993" y="1689747"/>
                </a:lnTo>
                <a:lnTo>
                  <a:pt x="9070797" y="1690573"/>
                </a:lnTo>
                <a:lnTo>
                  <a:pt x="9073845" y="1690573"/>
                </a:lnTo>
                <a:lnTo>
                  <a:pt x="9075089" y="1690192"/>
                </a:lnTo>
                <a:lnTo>
                  <a:pt x="9076156" y="1689430"/>
                </a:lnTo>
                <a:lnTo>
                  <a:pt x="9078810" y="1687461"/>
                </a:lnTo>
                <a:lnTo>
                  <a:pt x="9079369" y="1683715"/>
                </a:lnTo>
                <a:lnTo>
                  <a:pt x="9077426" y="1681060"/>
                </a:lnTo>
                <a:lnTo>
                  <a:pt x="9075458" y="1678419"/>
                </a:lnTo>
                <a:lnTo>
                  <a:pt x="9071711" y="1677860"/>
                </a:lnTo>
                <a:close/>
              </a:path>
              <a:path w="9694545" h="4514215" extrusionOk="0">
                <a:moveTo>
                  <a:pt x="5694451" y="1670011"/>
                </a:moveTo>
                <a:lnTo>
                  <a:pt x="5687860" y="1670418"/>
                </a:lnTo>
                <a:lnTo>
                  <a:pt x="5685358" y="1673237"/>
                </a:lnTo>
                <a:lnTo>
                  <a:pt x="5685764" y="1679689"/>
                </a:lnTo>
                <a:lnTo>
                  <a:pt x="5688380" y="1682140"/>
                </a:lnTo>
                <a:lnTo>
                  <a:pt x="5691632" y="1682140"/>
                </a:lnTo>
                <a:lnTo>
                  <a:pt x="5695175" y="1681924"/>
                </a:lnTo>
                <a:lnTo>
                  <a:pt x="5697677" y="1679105"/>
                </a:lnTo>
                <a:lnTo>
                  <a:pt x="5697270" y="1672513"/>
                </a:lnTo>
                <a:lnTo>
                  <a:pt x="5694451" y="1670011"/>
                </a:lnTo>
                <a:close/>
              </a:path>
              <a:path w="9694545" h="4514215" extrusionOk="0">
                <a:moveTo>
                  <a:pt x="9035745" y="1627733"/>
                </a:moveTo>
                <a:lnTo>
                  <a:pt x="9033065" y="1629664"/>
                </a:lnTo>
                <a:lnTo>
                  <a:pt x="9030373" y="1631556"/>
                </a:lnTo>
                <a:lnTo>
                  <a:pt x="9029750" y="1635277"/>
                </a:lnTo>
                <a:lnTo>
                  <a:pt x="9032811" y="1639608"/>
                </a:lnTo>
                <a:lnTo>
                  <a:pt x="9034653" y="1640484"/>
                </a:lnTo>
                <a:lnTo>
                  <a:pt x="9037713" y="1640484"/>
                </a:lnTo>
                <a:lnTo>
                  <a:pt x="9038932" y="1640116"/>
                </a:lnTo>
                <a:lnTo>
                  <a:pt x="9042654" y="1637461"/>
                </a:lnTo>
                <a:lnTo>
                  <a:pt x="9043289" y="1633740"/>
                </a:lnTo>
                <a:lnTo>
                  <a:pt x="9039466" y="1628368"/>
                </a:lnTo>
                <a:lnTo>
                  <a:pt x="9035745" y="1627733"/>
                </a:lnTo>
                <a:close/>
              </a:path>
              <a:path w="9694545" h="4514215" extrusionOk="0">
                <a:moveTo>
                  <a:pt x="7283945" y="1617446"/>
                </a:moveTo>
                <a:lnTo>
                  <a:pt x="7277404" y="1618157"/>
                </a:lnTo>
                <a:lnTo>
                  <a:pt x="7275029" y="1621104"/>
                </a:lnTo>
                <a:lnTo>
                  <a:pt x="7275715" y="1627441"/>
                </a:lnTo>
                <a:lnTo>
                  <a:pt x="7278306" y="1629702"/>
                </a:lnTo>
                <a:lnTo>
                  <a:pt x="7281748" y="1629702"/>
                </a:lnTo>
                <a:lnTo>
                  <a:pt x="7285228" y="1629321"/>
                </a:lnTo>
                <a:lnTo>
                  <a:pt x="7287602" y="1626387"/>
                </a:lnTo>
                <a:lnTo>
                  <a:pt x="7287233" y="1623098"/>
                </a:lnTo>
                <a:lnTo>
                  <a:pt x="7286891" y="1619821"/>
                </a:lnTo>
                <a:lnTo>
                  <a:pt x="7283945" y="1617446"/>
                </a:lnTo>
                <a:close/>
              </a:path>
              <a:path w="9694545" h="4514215" extrusionOk="0">
                <a:moveTo>
                  <a:pt x="8999372" y="1577759"/>
                </a:moveTo>
                <a:lnTo>
                  <a:pt x="8994089" y="1581696"/>
                </a:lnTo>
                <a:lnTo>
                  <a:pt x="8993555" y="1585442"/>
                </a:lnTo>
                <a:lnTo>
                  <a:pt x="8996692" y="1589646"/>
                </a:lnTo>
                <a:lnTo>
                  <a:pt x="8998496" y="1590459"/>
                </a:lnTo>
                <a:lnTo>
                  <a:pt x="9001556" y="1590459"/>
                </a:lnTo>
                <a:lnTo>
                  <a:pt x="9002814" y="1590078"/>
                </a:lnTo>
                <a:lnTo>
                  <a:pt x="9006509" y="1587296"/>
                </a:lnTo>
                <a:lnTo>
                  <a:pt x="9007043" y="1583550"/>
                </a:lnTo>
                <a:lnTo>
                  <a:pt x="9003093" y="1578292"/>
                </a:lnTo>
                <a:lnTo>
                  <a:pt x="8999372" y="1577759"/>
                </a:lnTo>
                <a:close/>
              </a:path>
              <a:path w="9694545" h="4514215" extrusionOk="0">
                <a:moveTo>
                  <a:pt x="7274179" y="1556219"/>
                </a:moveTo>
                <a:lnTo>
                  <a:pt x="7267689" y="1557426"/>
                </a:lnTo>
                <a:lnTo>
                  <a:pt x="7265555" y="1560550"/>
                </a:lnTo>
                <a:lnTo>
                  <a:pt x="7266711" y="1566659"/>
                </a:lnTo>
                <a:lnTo>
                  <a:pt x="7269213" y="1568653"/>
                </a:lnTo>
                <a:lnTo>
                  <a:pt x="7272401" y="1568653"/>
                </a:lnTo>
                <a:lnTo>
                  <a:pt x="7272756" y="1568627"/>
                </a:lnTo>
                <a:lnTo>
                  <a:pt x="7273124" y="1568538"/>
                </a:lnTo>
                <a:lnTo>
                  <a:pt x="7276376" y="1567941"/>
                </a:lnTo>
                <a:lnTo>
                  <a:pt x="7278497" y="1564830"/>
                </a:lnTo>
                <a:lnTo>
                  <a:pt x="7277290" y="1558340"/>
                </a:lnTo>
                <a:lnTo>
                  <a:pt x="7274179" y="1556219"/>
                </a:lnTo>
                <a:close/>
              </a:path>
              <a:path w="9694545" h="4514215" extrusionOk="0">
                <a:moveTo>
                  <a:pt x="8960370" y="1529600"/>
                </a:moveTo>
                <a:lnTo>
                  <a:pt x="8955379" y="1533906"/>
                </a:lnTo>
                <a:lnTo>
                  <a:pt x="8955100" y="1537690"/>
                </a:lnTo>
                <a:lnTo>
                  <a:pt x="8958440" y="1541538"/>
                </a:lnTo>
                <a:lnTo>
                  <a:pt x="8960104" y="1542237"/>
                </a:lnTo>
                <a:lnTo>
                  <a:pt x="8963139" y="1542237"/>
                </a:lnTo>
                <a:lnTo>
                  <a:pt x="8964536" y="1541754"/>
                </a:lnTo>
                <a:lnTo>
                  <a:pt x="8968143" y="1538630"/>
                </a:lnTo>
                <a:lnTo>
                  <a:pt x="8968422" y="1534858"/>
                </a:lnTo>
                <a:lnTo>
                  <a:pt x="8964129" y="1529880"/>
                </a:lnTo>
                <a:lnTo>
                  <a:pt x="8960370" y="1529600"/>
                </a:lnTo>
                <a:close/>
              </a:path>
              <a:path w="9694545" h="4514215" extrusionOk="0">
                <a:moveTo>
                  <a:pt x="7259307" y="1495971"/>
                </a:moveTo>
                <a:lnTo>
                  <a:pt x="7256145" y="1496860"/>
                </a:lnTo>
                <a:lnTo>
                  <a:pt x="7252975" y="1497799"/>
                </a:lnTo>
                <a:lnTo>
                  <a:pt x="7251141" y="1501076"/>
                </a:lnTo>
                <a:lnTo>
                  <a:pt x="7252792" y="1506867"/>
                </a:lnTo>
                <a:lnTo>
                  <a:pt x="7255179" y="1508582"/>
                </a:lnTo>
                <a:lnTo>
                  <a:pt x="7258329" y="1508582"/>
                </a:lnTo>
                <a:lnTo>
                  <a:pt x="7258862" y="1508493"/>
                </a:lnTo>
                <a:lnTo>
                  <a:pt x="7259421" y="1508353"/>
                </a:lnTo>
                <a:lnTo>
                  <a:pt x="7262583" y="1507451"/>
                </a:lnTo>
                <a:lnTo>
                  <a:pt x="7264425" y="1504137"/>
                </a:lnTo>
                <a:lnTo>
                  <a:pt x="7262596" y="1497799"/>
                </a:lnTo>
                <a:lnTo>
                  <a:pt x="7259307" y="1495971"/>
                </a:lnTo>
                <a:close/>
              </a:path>
              <a:path w="9694545" h="4514215" extrusionOk="0">
                <a:moveTo>
                  <a:pt x="8920530" y="1485226"/>
                </a:moveTo>
                <a:lnTo>
                  <a:pt x="8916758" y="1485379"/>
                </a:lnTo>
                <a:lnTo>
                  <a:pt x="8914536" y="1487817"/>
                </a:lnTo>
                <a:lnTo>
                  <a:pt x="8912288" y="1490230"/>
                </a:lnTo>
                <a:lnTo>
                  <a:pt x="8912466" y="1494002"/>
                </a:lnTo>
                <a:lnTo>
                  <a:pt x="8914879" y="1496250"/>
                </a:lnTo>
                <a:lnTo>
                  <a:pt x="8916035" y="1497291"/>
                </a:lnTo>
                <a:lnTo>
                  <a:pt x="8917495" y="1497799"/>
                </a:lnTo>
                <a:lnTo>
                  <a:pt x="8920530" y="1497799"/>
                </a:lnTo>
                <a:lnTo>
                  <a:pt x="8922131" y="1497164"/>
                </a:lnTo>
                <a:lnTo>
                  <a:pt x="8925547" y="1493456"/>
                </a:lnTo>
                <a:lnTo>
                  <a:pt x="8925382" y="1489684"/>
                </a:lnTo>
                <a:lnTo>
                  <a:pt x="8920530" y="1485226"/>
                </a:lnTo>
                <a:close/>
              </a:path>
              <a:path w="9694545" h="4514215" extrusionOk="0">
                <a:moveTo>
                  <a:pt x="8871343" y="1446555"/>
                </a:moveTo>
                <a:lnTo>
                  <a:pt x="8867622" y="1447253"/>
                </a:lnTo>
                <a:lnTo>
                  <a:pt x="8863901" y="1452676"/>
                </a:lnTo>
                <a:lnTo>
                  <a:pt x="8864612" y="1456397"/>
                </a:lnTo>
                <a:lnTo>
                  <a:pt x="8868346" y="1458976"/>
                </a:lnTo>
                <a:lnTo>
                  <a:pt x="8869527" y="1459293"/>
                </a:lnTo>
                <a:lnTo>
                  <a:pt x="8872588" y="1459293"/>
                </a:lnTo>
                <a:lnTo>
                  <a:pt x="8874467" y="1458391"/>
                </a:lnTo>
                <a:lnTo>
                  <a:pt x="8877477" y="1453997"/>
                </a:lnTo>
                <a:lnTo>
                  <a:pt x="8876779" y="1450263"/>
                </a:lnTo>
                <a:lnTo>
                  <a:pt x="8871343" y="1446555"/>
                </a:lnTo>
                <a:close/>
              </a:path>
              <a:path w="9694545" h="4514215" extrusionOk="0">
                <a:moveTo>
                  <a:pt x="7236701" y="1438147"/>
                </a:moveTo>
                <a:lnTo>
                  <a:pt x="7230617" y="1440624"/>
                </a:lnTo>
                <a:lnTo>
                  <a:pt x="7229157" y="1444104"/>
                </a:lnTo>
                <a:lnTo>
                  <a:pt x="7231341" y="1449476"/>
                </a:lnTo>
                <a:lnTo>
                  <a:pt x="7233589" y="1450860"/>
                </a:lnTo>
                <a:lnTo>
                  <a:pt x="7236688" y="1450860"/>
                </a:lnTo>
                <a:lnTo>
                  <a:pt x="7237450" y="1450733"/>
                </a:lnTo>
                <a:lnTo>
                  <a:pt x="7241222" y="1449184"/>
                </a:lnTo>
                <a:lnTo>
                  <a:pt x="7242695" y="1445691"/>
                </a:lnTo>
                <a:lnTo>
                  <a:pt x="7240193" y="1439595"/>
                </a:lnTo>
                <a:lnTo>
                  <a:pt x="7236701" y="1438147"/>
                </a:lnTo>
                <a:close/>
              </a:path>
              <a:path w="9694545" h="4514215" extrusionOk="0">
                <a:moveTo>
                  <a:pt x="8816708" y="1416011"/>
                </a:moveTo>
                <a:lnTo>
                  <a:pt x="8813139" y="1417243"/>
                </a:lnTo>
                <a:lnTo>
                  <a:pt x="8810269" y="1423174"/>
                </a:lnTo>
                <a:lnTo>
                  <a:pt x="8811514" y="1426743"/>
                </a:lnTo>
                <a:lnTo>
                  <a:pt x="8815311" y="1428584"/>
                </a:lnTo>
                <a:lnTo>
                  <a:pt x="8816200" y="1428775"/>
                </a:lnTo>
                <a:lnTo>
                  <a:pt x="8819299" y="1428775"/>
                </a:lnTo>
                <a:lnTo>
                  <a:pt x="8821407" y="1427543"/>
                </a:lnTo>
                <a:lnTo>
                  <a:pt x="8823871" y="1422450"/>
                </a:lnTo>
                <a:lnTo>
                  <a:pt x="8822626" y="1418882"/>
                </a:lnTo>
                <a:lnTo>
                  <a:pt x="8816708" y="1416011"/>
                </a:lnTo>
                <a:close/>
              </a:path>
              <a:path w="9694545" h="4514215" extrusionOk="0">
                <a:moveTo>
                  <a:pt x="8760040" y="1390840"/>
                </a:moveTo>
                <a:lnTo>
                  <a:pt x="8756535" y="1392237"/>
                </a:lnTo>
                <a:lnTo>
                  <a:pt x="8755202" y="1395247"/>
                </a:lnTo>
                <a:lnTo>
                  <a:pt x="8753906" y="1398257"/>
                </a:lnTo>
                <a:lnTo>
                  <a:pt x="8755291" y="1401787"/>
                </a:lnTo>
                <a:lnTo>
                  <a:pt x="8759101" y="1403438"/>
                </a:lnTo>
                <a:lnTo>
                  <a:pt x="8759888" y="1403591"/>
                </a:lnTo>
                <a:lnTo>
                  <a:pt x="8762987" y="1403591"/>
                </a:lnTo>
                <a:lnTo>
                  <a:pt x="8765197" y="1402245"/>
                </a:lnTo>
                <a:lnTo>
                  <a:pt x="8767483" y="1396974"/>
                </a:lnTo>
                <a:lnTo>
                  <a:pt x="8766086" y="1393444"/>
                </a:lnTo>
                <a:lnTo>
                  <a:pt x="8760040" y="1390840"/>
                </a:lnTo>
                <a:close/>
              </a:path>
              <a:path w="9694545" h="4514215" extrusionOk="0">
                <a:moveTo>
                  <a:pt x="7214425" y="1380616"/>
                </a:moveTo>
                <a:lnTo>
                  <a:pt x="7211352" y="1381823"/>
                </a:lnTo>
                <a:lnTo>
                  <a:pt x="7208291" y="1382991"/>
                </a:lnTo>
                <a:lnTo>
                  <a:pt x="7206767" y="1386458"/>
                </a:lnTo>
                <a:lnTo>
                  <a:pt x="7208862" y="1391894"/>
                </a:lnTo>
                <a:lnTo>
                  <a:pt x="7211136" y="1393342"/>
                </a:lnTo>
                <a:lnTo>
                  <a:pt x="7214234" y="1393342"/>
                </a:lnTo>
                <a:lnTo>
                  <a:pt x="7214958" y="1393215"/>
                </a:lnTo>
                <a:lnTo>
                  <a:pt x="7218743" y="1391742"/>
                </a:lnTo>
                <a:lnTo>
                  <a:pt x="7220254" y="1388275"/>
                </a:lnTo>
                <a:lnTo>
                  <a:pt x="7217892" y="1382140"/>
                </a:lnTo>
                <a:lnTo>
                  <a:pt x="7214425" y="1380616"/>
                </a:lnTo>
                <a:close/>
              </a:path>
              <a:path w="9694545" h="4514215" extrusionOk="0">
                <a:moveTo>
                  <a:pt x="8704503" y="1364792"/>
                </a:moveTo>
                <a:lnTo>
                  <a:pt x="8700909" y="1365948"/>
                </a:lnTo>
                <a:lnTo>
                  <a:pt x="8697874" y="1371790"/>
                </a:lnTo>
                <a:lnTo>
                  <a:pt x="8699004" y="1375409"/>
                </a:lnTo>
                <a:lnTo>
                  <a:pt x="8702814" y="1377365"/>
                </a:lnTo>
                <a:lnTo>
                  <a:pt x="8703754" y="1377581"/>
                </a:lnTo>
                <a:lnTo>
                  <a:pt x="8706840" y="1377581"/>
                </a:lnTo>
                <a:lnTo>
                  <a:pt x="8708910" y="1376413"/>
                </a:lnTo>
                <a:lnTo>
                  <a:pt x="8711501" y="1371447"/>
                </a:lnTo>
                <a:lnTo>
                  <a:pt x="8710358" y="1367828"/>
                </a:lnTo>
                <a:lnTo>
                  <a:pt x="8704503" y="1364792"/>
                </a:lnTo>
                <a:close/>
              </a:path>
              <a:path w="9694545" h="4514215" extrusionOk="0">
                <a:moveTo>
                  <a:pt x="8647430" y="1343520"/>
                </a:moveTo>
                <a:lnTo>
                  <a:pt x="8643759" y="1344396"/>
                </a:lnTo>
                <a:lnTo>
                  <a:pt x="8640305" y="1349997"/>
                </a:lnTo>
                <a:lnTo>
                  <a:pt x="8641168" y="1353680"/>
                </a:lnTo>
                <a:lnTo>
                  <a:pt x="8644953" y="1356004"/>
                </a:lnTo>
                <a:lnTo>
                  <a:pt x="8646045" y="1356283"/>
                </a:lnTo>
                <a:lnTo>
                  <a:pt x="8649106" y="1356283"/>
                </a:lnTo>
                <a:lnTo>
                  <a:pt x="8651062" y="1355280"/>
                </a:lnTo>
                <a:lnTo>
                  <a:pt x="8653932" y="1350645"/>
                </a:lnTo>
                <a:lnTo>
                  <a:pt x="8653030" y="1346961"/>
                </a:lnTo>
                <a:lnTo>
                  <a:pt x="8647430" y="1343520"/>
                </a:lnTo>
                <a:close/>
              </a:path>
              <a:path w="9694545" h="4514215" extrusionOk="0">
                <a:moveTo>
                  <a:pt x="8650236" y="1345234"/>
                </a:moveTo>
                <a:close/>
              </a:path>
              <a:path w="9694545" h="4514215" extrusionOk="0">
                <a:moveTo>
                  <a:pt x="7192873" y="1322654"/>
                </a:moveTo>
                <a:lnTo>
                  <a:pt x="7189876" y="1324013"/>
                </a:lnTo>
                <a:lnTo>
                  <a:pt x="7186879" y="1325410"/>
                </a:lnTo>
                <a:lnTo>
                  <a:pt x="7185583" y="1328953"/>
                </a:lnTo>
                <a:lnTo>
                  <a:pt x="7187971" y="1334134"/>
                </a:lnTo>
                <a:lnTo>
                  <a:pt x="7190130" y="1335417"/>
                </a:lnTo>
                <a:lnTo>
                  <a:pt x="7193216" y="1335417"/>
                </a:lnTo>
                <a:lnTo>
                  <a:pt x="7194067" y="1335214"/>
                </a:lnTo>
                <a:lnTo>
                  <a:pt x="7194880" y="1334858"/>
                </a:lnTo>
                <a:lnTo>
                  <a:pt x="7197877" y="1333474"/>
                </a:lnTo>
                <a:lnTo>
                  <a:pt x="7199185" y="1329918"/>
                </a:lnTo>
                <a:lnTo>
                  <a:pt x="7196404" y="1323949"/>
                </a:lnTo>
                <a:lnTo>
                  <a:pt x="7192873" y="1322654"/>
                </a:lnTo>
                <a:close/>
              </a:path>
              <a:path w="9694545" h="4514215" extrusionOk="0">
                <a:moveTo>
                  <a:pt x="8600770" y="1305496"/>
                </a:moveTo>
                <a:lnTo>
                  <a:pt x="8596985" y="1305496"/>
                </a:lnTo>
                <a:lnTo>
                  <a:pt x="8592299" y="1310144"/>
                </a:lnTo>
                <a:lnTo>
                  <a:pt x="8592336" y="1313941"/>
                </a:lnTo>
                <a:lnTo>
                  <a:pt x="8595791" y="1317434"/>
                </a:lnTo>
                <a:lnTo>
                  <a:pt x="8597328" y="1318006"/>
                </a:lnTo>
                <a:lnTo>
                  <a:pt x="8600389" y="1318006"/>
                </a:lnTo>
                <a:lnTo>
                  <a:pt x="8601900" y="1317434"/>
                </a:lnTo>
                <a:lnTo>
                  <a:pt x="8605392" y="1313941"/>
                </a:lnTo>
                <a:lnTo>
                  <a:pt x="8605368" y="1310144"/>
                </a:lnTo>
                <a:lnTo>
                  <a:pt x="8600770" y="1305496"/>
                </a:lnTo>
                <a:close/>
              </a:path>
              <a:path w="9694545" h="4514215" extrusionOk="0">
                <a:moveTo>
                  <a:pt x="7165454" y="1267155"/>
                </a:moveTo>
                <a:lnTo>
                  <a:pt x="7162520" y="1268653"/>
                </a:lnTo>
                <a:lnTo>
                  <a:pt x="7159599" y="1270177"/>
                </a:lnTo>
                <a:lnTo>
                  <a:pt x="7158418" y="1273759"/>
                </a:lnTo>
                <a:lnTo>
                  <a:pt x="7159942" y="1276692"/>
                </a:lnTo>
                <a:lnTo>
                  <a:pt x="7160983" y="1278750"/>
                </a:lnTo>
                <a:lnTo>
                  <a:pt x="7163079" y="1279918"/>
                </a:lnTo>
                <a:lnTo>
                  <a:pt x="7166165" y="1279918"/>
                </a:lnTo>
                <a:lnTo>
                  <a:pt x="7167105" y="1279715"/>
                </a:lnTo>
                <a:lnTo>
                  <a:pt x="7170902" y="1277759"/>
                </a:lnTo>
                <a:lnTo>
                  <a:pt x="7172071" y="1274165"/>
                </a:lnTo>
                <a:lnTo>
                  <a:pt x="7170547" y="1271244"/>
                </a:lnTo>
                <a:lnTo>
                  <a:pt x="7169048" y="1268310"/>
                </a:lnTo>
                <a:lnTo>
                  <a:pt x="7165454" y="1267155"/>
                </a:lnTo>
                <a:close/>
              </a:path>
              <a:path w="9694545" h="4514215" extrusionOk="0">
                <a:moveTo>
                  <a:pt x="8558580" y="1257858"/>
                </a:moveTo>
                <a:lnTo>
                  <a:pt x="8553221" y="1261706"/>
                </a:lnTo>
                <a:lnTo>
                  <a:pt x="8552611" y="1265440"/>
                </a:lnTo>
                <a:lnTo>
                  <a:pt x="8554542" y="1268120"/>
                </a:lnTo>
                <a:lnTo>
                  <a:pt x="8555723" y="1269720"/>
                </a:lnTo>
                <a:lnTo>
                  <a:pt x="8557539" y="1270596"/>
                </a:lnTo>
                <a:lnTo>
                  <a:pt x="8560587" y="1270596"/>
                </a:lnTo>
                <a:lnTo>
                  <a:pt x="8561806" y="1270241"/>
                </a:lnTo>
                <a:lnTo>
                  <a:pt x="8565553" y="1267536"/>
                </a:lnTo>
                <a:lnTo>
                  <a:pt x="8566150" y="1263815"/>
                </a:lnTo>
                <a:lnTo>
                  <a:pt x="8562301" y="1258481"/>
                </a:lnTo>
                <a:lnTo>
                  <a:pt x="8558580" y="1257858"/>
                </a:lnTo>
                <a:close/>
              </a:path>
              <a:path w="9694545" h="4514215" extrusionOk="0">
                <a:moveTo>
                  <a:pt x="7136269" y="1212634"/>
                </a:moveTo>
                <a:lnTo>
                  <a:pt x="7130491" y="1215770"/>
                </a:lnTo>
                <a:lnTo>
                  <a:pt x="7129424" y="1219403"/>
                </a:lnTo>
                <a:lnTo>
                  <a:pt x="7132104" y="1224279"/>
                </a:lnTo>
                <a:lnTo>
                  <a:pt x="7134123" y="1225410"/>
                </a:lnTo>
                <a:lnTo>
                  <a:pt x="7137209" y="1225410"/>
                </a:lnTo>
                <a:lnTo>
                  <a:pt x="7138187" y="1225181"/>
                </a:lnTo>
                <a:lnTo>
                  <a:pt x="7141997" y="1223086"/>
                </a:lnTo>
                <a:lnTo>
                  <a:pt x="7143064" y="1219466"/>
                </a:lnTo>
                <a:lnTo>
                  <a:pt x="7139901" y="1213675"/>
                </a:lnTo>
                <a:lnTo>
                  <a:pt x="7136269" y="1212634"/>
                </a:lnTo>
                <a:close/>
              </a:path>
              <a:path w="9694545" h="4514215" extrusionOk="0">
                <a:moveTo>
                  <a:pt x="8524709" y="1206423"/>
                </a:moveTo>
                <a:lnTo>
                  <a:pt x="8519147" y="1209979"/>
                </a:lnTo>
                <a:lnTo>
                  <a:pt x="8518334" y="1213650"/>
                </a:lnTo>
                <a:lnTo>
                  <a:pt x="8521242" y="1218209"/>
                </a:lnTo>
                <a:lnTo>
                  <a:pt x="8523185" y="1219187"/>
                </a:lnTo>
                <a:lnTo>
                  <a:pt x="8526246" y="1219187"/>
                </a:lnTo>
                <a:lnTo>
                  <a:pt x="8527364" y="1218895"/>
                </a:lnTo>
                <a:lnTo>
                  <a:pt x="8528402" y="1218209"/>
                </a:lnTo>
                <a:lnTo>
                  <a:pt x="8531123" y="1216482"/>
                </a:lnTo>
                <a:lnTo>
                  <a:pt x="8531961" y="1212799"/>
                </a:lnTo>
                <a:lnTo>
                  <a:pt x="8528405" y="1207236"/>
                </a:lnTo>
                <a:lnTo>
                  <a:pt x="8524709" y="1206423"/>
                </a:lnTo>
                <a:close/>
              </a:path>
              <a:path w="9694545" h="4514215" extrusionOk="0">
                <a:moveTo>
                  <a:pt x="7106259" y="1158608"/>
                </a:moveTo>
                <a:lnTo>
                  <a:pt x="7100519" y="1161821"/>
                </a:lnTo>
                <a:lnTo>
                  <a:pt x="7099490" y="1165453"/>
                </a:lnTo>
                <a:lnTo>
                  <a:pt x="7102182" y="1170292"/>
                </a:lnTo>
                <a:lnTo>
                  <a:pt x="7104214" y="1171397"/>
                </a:lnTo>
                <a:lnTo>
                  <a:pt x="7107288" y="1171397"/>
                </a:lnTo>
                <a:lnTo>
                  <a:pt x="7108304" y="1171143"/>
                </a:lnTo>
                <a:lnTo>
                  <a:pt x="7112076" y="1169022"/>
                </a:lnTo>
                <a:lnTo>
                  <a:pt x="7113104" y="1165390"/>
                </a:lnTo>
                <a:lnTo>
                  <a:pt x="7109904" y="1159637"/>
                </a:lnTo>
                <a:lnTo>
                  <a:pt x="7106259" y="1158608"/>
                </a:lnTo>
                <a:close/>
              </a:path>
              <a:path w="9694545" h="4514215" extrusionOk="0">
                <a:moveTo>
                  <a:pt x="8490242" y="1154950"/>
                </a:moveTo>
                <a:lnTo>
                  <a:pt x="8484895" y="1158798"/>
                </a:lnTo>
                <a:lnTo>
                  <a:pt x="8484273" y="1162519"/>
                </a:lnTo>
                <a:lnTo>
                  <a:pt x="8487346" y="1166825"/>
                </a:lnTo>
                <a:lnTo>
                  <a:pt x="8489188" y="1167701"/>
                </a:lnTo>
                <a:lnTo>
                  <a:pt x="8492248" y="1167701"/>
                </a:lnTo>
                <a:lnTo>
                  <a:pt x="8493467" y="1167333"/>
                </a:lnTo>
                <a:lnTo>
                  <a:pt x="8497189" y="1164666"/>
                </a:lnTo>
                <a:lnTo>
                  <a:pt x="8497811" y="1160919"/>
                </a:lnTo>
                <a:lnTo>
                  <a:pt x="8493963" y="1155573"/>
                </a:lnTo>
                <a:lnTo>
                  <a:pt x="8490242" y="1154950"/>
                </a:lnTo>
                <a:close/>
              </a:path>
              <a:path w="9694545" h="4514215" extrusionOk="0">
                <a:moveTo>
                  <a:pt x="8451100" y="1109560"/>
                </a:moveTo>
                <a:lnTo>
                  <a:pt x="8447341" y="1109726"/>
                </a:lnTo>
                <a:lnTo>
                  <a:pt x="8442896" y="1114602"/>
                </a:lnTo>
                <a:lnTo>
                  <a:pt x="8443061" y="1118387"/>
                </a:lnTo>
                <a:lnTo>
                  <a:pt x="8446655" y="1121638"/>
                </a:lnTo>
                <a:lnTo>
                  <a:pt x="8448090" y="1122146"/>
                </a:lnTo>
                <a:lnTo>
                  <a:pt x="8451151" y="1122146"/>
                </a:lnTo>
                <a:lnTo>
                  <a:pt x="8452751" y="1121486"/>
                </a:lnTo>
                <a:lnTo>
                  <a:pt x="8456155" y="1117765"/>
                </a:lnTo>
                <a:lnTo>
                  <a:pt x="8455977" y="1114005"/>
                </a:lnTo>
                <a:lnTo>
                  <a:pt x="8451100" y="1109560"/>
                </a:lnTo>
                <a:close/>
              </a:path>
              <a:path w="9694545" h="4514215" extrusionOk="0">
                <a:moveTo>
                  <a:pt x="7076262" y="1104633"/>
                </a:moveTo>
                <a:lnTo>
                  <a:pt x="7070496" y="1107820"/>
                </a:lnTo>
                <a:lnTo>
                  <a:pt x="7069442" y="1111465"/>
                </a:lnTo>
                <a:lnTo>
                  <a:pt x="7071042" y="1114348"/>
                </a:lnTo>
                <a:lnTo>
                  <a:pt x="7072109" y="1116317"/>
                </a:lnTo>
                <a:lnTo>
                  <a:pt x="7074166" y="1117422"/>
                </a:lnTo>
                <a:lnTo>
                  <a:pt x="7077240" y="1117422"/>
                </a:lnTo>
                <a:lnTo>
                  <a:pt x="7078230" y="1117193"/>
                </a:lnTo>
                <a:lnTo>
                  <a:pt x="7079132" y="1116672"/>
                </a:lnTo>
                <a:lnTo>
                  <a:pt x="7082015" y="1115098"/>
                </a:lnTo>
                <a:lnTo>
                  <a:pt x="7083056" y="1111465"/>
                </a:lnTo>
                <a:lnTo>
                  <a:pt x="7079894" y="1105687"/>
                </a:lnTo>
                <a:lnTo>
                  <a:pt x="7076262" y="1104633"/>
                </a:lnTo>
                <a:close/>
              </a:path>
              <a:path w="9694545" h="4514215" extrusionOk="0">
                <a:moveTo>
                  <a:pt x="8405939" y="1067790"/>
                </a:moveTo>
                <a:lnTo>
                  <a:pt x="8402154" y="1067790"/>
                </a:lnTo>
                <a:lnTo>
                  <a:pt x="8397557" y="1072438"/>
                </a:lnTo>
                <a:lnTo>
                  <a:pt x="8397519" y="1076236"/>
                </a:lnTo>
                <a:lnTo>
                  <a:pt x="8399868" y="1078572"/>
                </a:lnTo>
                <a:lnTo>
                  <a:pt x="8401024" y="1079728"/>
                </a:lnTo>
                <a:lnTo>
                  <a:pt x="8402535" y="1080300"/>
                </a:lnTo>
                <a:lnTo>
                  <a:pt x="8405596" y="1080300"/>
                </a:lnTo>
                <a:lnTo>
                  <a:pt x="8407146" y="1079728"/>
                </a:lnTo>
                <a:lnTo>
                  <a:pt x="8408289" y="1078547"/>
                </a:lnTo>
                <a:lnTo>
                  <a:pt x="8410613" y="1076236"/>
                </a:lnTo>
                <a:lnTo>
                  <a:pt x="8410600" y="1072438"/>
                </a:lnTo>
                <a:lnTo>
                  <a:pt x="8405939" y="1067790"/>
                </a:lnTo>
                <a:close/>
              </a:path>
              <a:path w="9694545" h="4514215" extrusionOk="0">
                <a:moveTo>
                  <a:pt x="7045477" y="1051013"/>
                </a:moveTo>
                <a:lnTo>
                  <a:pt x="7042632" y="1052652"/>
                </a:lnTo>
                <a:lnTo>
                  <a:pt x="7039787" y="1054328"/>
                </a:lnTo>
                <a:lnTo>
                  <a:pt x="7038848" y="1057973"/>
                </a:lnTo>
                <a:lnTo>
                  <a:pt x="7041629" y="1062723"/>
                </a:lnTo>
                <a:lnTo>
                  <a:pt x="7043610" y="1063777"/>
                </a:lnTo>
                <a:lnTo>
                  <a:pt x="7046683" y="1063777"/>
                </a:lnTo>
                <a:lnTo>
                  <a:pt x="7047712" y="1063510"/>
                </a:lnTo>
                <a:lnTo>
                  <a:pt x="7048677" y="1062964"/>
                </a:lnTo>
                <a:lnTo>
                  <a:pt x="7051497" y="1061288"/>
                </a:lnTo>
                <a:lnTo>
                  <a:pt x="7052462" y="1057643"/>
                </a:lnTo>
                <a:lnTo>
                  <a:pt x="7049122" y="1051953"/>
                </a:lnTo>
                <a:lnTo>
                  <a:pt x="7045477" y="1051013"/>
                </a:lnTo>
                <a:close/>
              </a:path>
              <a:path w="9694545" h="4514215" extrusionOk="0">
                <a:moveTo>
                  <a:pt x="8314207" y="1029004"/>
                </a:moveTo>
                <a:lnTo>
                  <a:pt x="8311083" y="1031100"/>
                </a:lnTo>
                <a:lnTo>
                  <a:pt x="8309775" y="1037551"/>
                </a:lnTo>
                <a:lnTo>
                  <a:pt x="8311870" y="1040701"/>
                </a:lnTo>
                <a:lnTo>
                  <a:pt x="8315502" y="1041425"/>
                </a:lnTo>
                <a:lnTo>
                  <a:pt x="8315896" y="1041476"/>
                </a:lnTo>
                <a:lnTo>
                  <a:pt x="8319084" y="1041476"/>
                </a:lnTo>
                <a:lnTo>
                  <a:pt x="8321560" y="1039507"/>
                </a:lnTo>
                <a:lnTo>
                  <a:pt x="8322779" y="1033437"/>
                </a:lnTo>
                <a:lnTo>
                  <a:pt x="8320659" y="1030287"/>
                </a:lnTo>
                <a:lnTo>
                  <a:pt x="8314207" y="1029004"/>
                </a:lnTo>
                <a:close/>
              </a:path>
              <a:path w="9694545" h="4514215" extrusionOk="0">
                <a:moveTo>
                  <a:pt x="8365159" y="1019619"/>
                </a:moveTo>
                <a:lnTo>
                  <a:pt x="8359495" y="1022959"/>
                </a:lnTo>
                <a:lnTo>
                  <a:pt x="8358530" y="1026604"/>
                </a:lnTo>
                <a:lnTo>
                  <a:pt x="8361311" y="1031328"/>
                </a:lnTo>
                <a:lnTo>
                  <a:pt x="8363305" y="1032382"/>
                </a:lnTo>
                <a:lnTo>
                  <a:pt x="8366379" y="1032382"/>
                </a:lnTo>
                <a:lnTo>
                  <a:pt x="8367433" y="1032128"/>
                </a:lnTo>
                <a:lnTo>
                  <a:pt x="8371217" y="1029893"/>
                </a:lnTo>
                <a:lnTo>
                  <a:pt x="8372157" y="1026248"/>
                </a:lnTo>
                <a:lnTo>
                  <a:pt x="8368817" y="1020559"/>
                </a:lnTo>
                <a:lnTo>
                  <a:pt x="8365159" y="1019619"/>
                </a:lnTo>
                <a:close/>
              </a:path>
              <a:path w="9694545" h="4514215" extrusionOk="0">
                <a:moveTo>
                  <a:pt x="7013803" y="997953"/>
                </a:moveTo>
                <a:lnTo>
                  <a:pt x="7008152" y="1001331"/>
                </a:lnTo>
                <a:lnTo>
                  <a:pt x="7007237" y="1005014"/>
                </a:lnTo>
                <a:lnTo>
                  <a:pt x="7008952" y="1007833"/>
                </a:lnTo>
                <a:lnTo>
                  <a:pt x="7010057" y="1009700"/>
                </a:lnTo>
                <a:lnTo>
                  <a:pt x="7012025" y="1010716"/>
                </a:lnTo>
                <a:lnTo>
                  <a:pt x="7015099" y="1010716"/>
                </a:lnTo>
                <a:lnTo>
                  <a:pt x="7016153" y="1010437"/>
                </a:lnTo>
                <a:lnTo>
                  <a:pt x="7019963" y="1008176"/>
                </a:lnTo>
                <a:lnTo>
                  <a:pt x="7020852" y="1004493"/>
                </a:lnTo>
                <a:lnTo>
                  <a:pt x="7017461" y="998854"/>
                </a:lnTo>
                <a:lnTo>
                  <a:pt x="7013803" y="997953"/>
                </a:lnTo>
                <a:close/>
              </a:path>
              <a:path w="9694545" h="4514215" extrusionOk="0">
                <a:moveTo>
                  <a:pt x="8263039" y="996391"/>
                </a:moveTo>
                <a:lnTo>
                  <a:pt x="8260638" y="998651"/>
                </a:lnTo>
                <a:lnTo>
                  <a:pt x="8258263" y="1000950"/>
                </a:lnTo>
                <a:lnTo>
                  <a:pt x="8258175" y="1004709"/>
                </a:lnTo>
                <a:lnTo>
                  <a:pt x="8261616" y="1008341"/>
                </a:lnTo>
                <a:lnTo>
                  <a:pt x="8263178" y="1008951"/>
                </a:lnTo>
                <a:lnTo>
                  <a:pt x="8266239" y="1008951"/>
                </a:lnTo>
                <a:lnTo>
                  <a:pt x="8267712" y="1008418"/>
                </a:lnTo>
                <a:lnTo>
                  <a:pt x="8271268" y="1005027"/>
                </a:lnTo>
                <a:lnTo>
                  <a:pt x="8271344" y="1001267"/>
                </a:lnTo>
                <a:lnTo>
                  <a:pt x="8266811" y="996480"/>
                </a:lnTo>
                <a:lnTo>
                  <a:pt x="8263039" y="996391"/>
                </a:lnTo>
                <a:close/>
              </a:path>
              <a:path w="9694545" h="4514215" extrusionOk="0">
                <a:moveTo>
                  <a:pt x="8224697" y="951420"/>
                </a:moveTo>
                <a:lnTo>
                  <a:pt x="8220925" y="951484"/>
                </a:lnTo>
                <a:lnTo>
                  <a:pt x="8218614" y="953833"/>
                </a:lnTo>
                <a:lnTo>
                  <a:pt x="8216475" y="956043"/>
                </a:lnTo>
                <a:lnTo>
                  <a:pt x="8216379" y="959980"/>
                </a:lnTo>
                <a:lnTo>
                  <a:pt x="8219897" y="963396"/>
                </a:lnTo>
                <a:lnTo>
                  <a:pt x="8221395" y="963980"/>
                </a:lnTo>
                <a:lnTo>
                  <a:pt x="8224456" y="963980"/>
                </a:lnTo>
                <a:lnTo>
                  <a:pt x="8225993" y="963371"/>
                </a:lnTo>
                <a:lnTo>
                  <a:pt x="8227174" y="962177"/>
                </a:lnTo>
                <a:lnTo>
                  <a:pt x="8229460" y="959802"/>
                </a:lnTo>
                <a:lnTo>
                  <a:pt x="8229422" y="956043"/>
                </a:lnTo>
                <a:lnTo>
                  <a:pt x="8224697" y="951420"/>
                </a:lnTo>
                <a:close/>
              </a:path>
              <a:path w="9694545" h="4514215" extrusionOk="0">
                <a:moveTo>
                  <a:pt x="6981964" y="945032"/>
                </a:moveTo>
                <a:lnTo>
                  <a:pt x="6976313" y="948410"/>
                </a:lnTo>
                <a:lnTo>
                  <a:pt x="6975398" y="952093"/>
                </a:lnTo>
                <a:lnTo>
                  <a:pt x="6978218" y="956767"/>
                </a:lnTo>
                <a:lnTo>
                  <a:pt x="6980186" y="957821"/>
                </a:lnTo>
                <a:lnTo>
                  <a:pt x="6983260" y="957821"/>
                </a:lnTo>
                <a:lnTo>
                  <a:pt x="6984314" y="957541"/>
                </a:lnTo>
                <a:lnTo>
                  <a:pt x="6988098" y="955268"/>
                </a:lnTo>
                <a:lnTo>
                  <a:pt x="6989013" y="951598"/>
                </a:lnTo>
                <a:lnTo>
                  <a:pt x="6985634" y="945946"/>
                </a:lnTo>
                <a:lnTo>
                  <a:pt x="6981964" y="945032"/>
                </a:lnTo>
                <a:close/>
              </a:path>
              <a:path w="9694545" h="4514215" extrusionOk="0">
                <a:moveTo>
                  <a:pt x="8177555" y="909701"/>
                </a:moveTo>
                <a:lnTo>
                  <a:pt x="8173923" y="910666"/>
                </a:lnTo>
                <a:lnTo>
                  <a:pt x="8170608" y="916368"/>
                </a:lnTo>
                <a:lnTo>
                  <a:pt x="8171573" y="920013"/>
                </a:lnTo>
                <a:lnTo>
                  <a:pt x="8175383" y="922210"/>
                </a:lnTo>
                <a:lnTo>
                  <a:pt x="8176412" y="922464"/>
                </a:lnTo>
                <a:lnTo>
                  <a:pt x="8179485" y="922464"/>
                </a:lnTo>
                <a:lnTo>
                  <a:pt x="8181479" y="921423"/>
                </a:lnTo>
                <a:lnTo>
                  <a:pt x="8184235" y="916647"/>
                </a:lnTo>
                <a:lnTo>
                  <a:pt x="8183270" y="912990"/>
                </a:lnTo>
                <a:lnTo>
                  <a:pt x="8177555" y="909701"/>
                </a:lnTo>
                <a:close/>
              </a:path>
              <a:path w="9694545" h="4514215" extrusionOk="0">
                <a:moveTo>
                  <a:pt x="6950595" y="891870"/>
                </a:moveTo>
                <a:lnTo>
                  <a:pt x="6944906" y="895184"/>
                </a:lnTo>
                <a:lnTo>
                  <a:pt x="6943940" y="898842"/>
                </a:lnTo>
                <a:lnTo>
                  <a:pt x="6946696" y="903592"/>
                </a:lnTo>
                <a:lnTo>
                  <a:pt x="6948703" y="904659"/>
                </a:lnTo>
                <a:lnTo>
                  <a:pt x="6951764" y="904659"/>
                </a:lnTo>
                <a:lnTo>
                  <a:pt x="6952818" y="904405"/>
                </a:lnTo>
                <a:lnTo>
                  <a:pt x="6956602" y="902169"/>
                </a:lnTo>
                <a:lnTo>
                  <a:pt x="6957555" y="898537"/>
                </a:lnTo>
                <a:lnTo>
                  <a:pt x="6955891" y="895692"/>
                </a:lnTo>
                <a:lnTo>
                  <a:pt x="6954240" y="892822"/>
                </a:lnTo>
                <a:lnTo>
                  <a:pt x="6950595" y="891870"/>
                </a:lnTo>
                <a:close/>
              </a:path>
              <a:path w="9694545" h="4514215" extrusionOk="0">
                <a:moveTo>
                  <a:pt x="8132381" y="870356"/>
                </a:moveTo>
                <a:lnTo>
                  <a:pt x="8128596" y="870419"/>
                </a:lnTo>
                <a:lnTo>
                  <a:pt x="8124012" y="875169"/>
                </a:lnTo>
                <a:lnTo>
                  <a:pt x="8124101" y="878954"/>
                </a:lnTo>
                <a:lnTo>
                  <a:pt x="8127631" y="882357"/>
                </a:lnTo>
                <a:lnTo>
                  <a:pt x="8129130" y="882903"/>
                </a:lnTo>
                <a:lnTo>
                  <a:pt x="8132178" y="882903"/>
                </a:lnTo>
                <a:lnTo>
                  <a:pt x="8133740" y="882281"/>
                </a:lnTo>
                <a:lnTo>
                  <a:pt x="8137182" y="878700"/>
                </a:lnTo>
                <a:lnTo>
                  <a:pt x="8137105" y="874915"/>
                </a:lnTo>
                <a:lnTo>
                  <a:pt x="8132381" y="870356"/>
                </a:lnTo>
                <a:close/>
              </a:path>
              <a:path w="9694545" h="4514215" extrusionOk="0">
                <a:moveTo>
                  <a:pt x="8077466" y="842835"/>
                </a:moveTo>
                <a:lnTo>
                  <a:pt x="8073694" y="843267"/>
                </a:lnTo>
                <a:lnTo>
                  <a:pt x="8069592" y="848410"/>
                </a:lnTo>
                <a:lnTo>
                  <a:pt x="8069999" y="852157"/>
                </a:lnTo>
                <a:lnTo>
                  <a:pt x="8072564" y="854227"/>
                </a:lnTo>
                <a:lnTo>
                  <a:pt x="8073682" y="855103"/>
                </a:lnTo>
                <a:lnTo>
                  <a:pt x="8074977" y="855535"/>
                </a:lnTo>
                <a:lnTo>
                  <a:pt x="8078038" y="855535"/>
                </a:lnTo>
                <a:lnTo>
                  <a:pt x="8079765" y="854760"/>
                </a:lnTo>
                <a:lnTo>
                  <a:pt x="8080971" y="853287"/>
                </a:lnTo>
                <a:lnTo>
                  <a:pt x="8083029" y="850709"/>
                </a:lnTo>
                <a:lnTo>
                  <a:pt x="8082597" y="846963"/>
                </a:lnTo>
                <a:lnTo>
                  <a:pt x="8077466" y="842835"/>
                </a:lnTo>
                <a:close/>
              </a:path>
              <a:path w="9694545" h="4514215" extrusionOk="0">
                <a:moveTo>
                  <a:pt x="6920179" y="838187"/>
                </a:moveTo>
                <a:lnTo>
                  <a:pt x="6917296" y="839800"/>
                </a:lnTo>
                <a:lnTo>
                  <a:pt x="6914426" y="841375"/>
                </a:lnTo>
                <a:lnTo>
                  <a:pt x="6913384" y="845019"/>
                </a:lnTo>
                <a:lnTo>
                  <a:pt x="6916077" y="849871"/>
                </a:lnTo>
                <a:lnTo>
                  <a:pt x="6918109" y="850988"/>
                </a:lnTo>
                <a:lnTo>
                  <a:pt x="6921182" y="850988"/>
                </a:lnTo>
                <a:lnTo>
                  <a:pt x="6922173" y="850722"/>
                </a:lnTo>
                <a:lnTo>
                  <a:pt x="6925983" y="848626"/>
                </a:lnTo>
                <a:lnTo>
                  <a:pt x="6926999" y="844994"/>
                </a:lnTo>
                <a:lnTo>
                  <a:pt x="6925424" y="842111"/>
                </a:lnTo>
                <a:lnTo>
                  <a:pt x="6923811" y="839241"/>
                </a:lnTo>
                <a:lnTo>
                  <a:pt x="6920179" y="838187"/>
                </a:lnTo>
                <a:close/>
              </a:path>
              <a:path w="9694545" h="4514215" extrusionOk="0">
                <a:moveTo>
                  <a:pt x="8027898" y="806183"/>
                </a:moveTo>
                <a:lnTo>
                  <a:pt x="8024152" y="806742"/>
                </a:lnTo>
                <a:lnTo>
                  <a:pt x="8020253" y="812063"/>
                </a:lnTo>
                <a:lnTo>
                  <a:pt x="8020837" y="815809"/>
                </a:lnTo>
                <a:lnTo>
                  <a:pt x="8024558" y="818514"/>
                </a:lnTo>
                <a:lnTo>
                  <a:pt x="8025803" y="818908"/>
                </a:lnTo>
                <a:lnTo>
                  <a:pt x="8028851" y="818908"/>
                </a:lnTo>
                <a:lnTo>
                  <a:pt x="8030654" y="818045"/>
                </a:lnTo>
                <a:lnTo>
                  <a:pt x="8031835" y="816470"/>
                </a:lnTo>
                <a:lnTo>
                  <a:pt x="8033778" y="813815"/>
                </a:lnTo>
                <a:lnTo>
                  <a:pt x="8033194" y="810069"/>
                </a:lnTo>
                <a:lnTo>
                  <a:pt x="8027898" y="806183"/>
                </a:lnTo>
                <a:close/>
              </a:path>
              <a:path w="9694545" h="4514215" extrusionOk="0">
                <a:moveTo>
                  <a:pt x="6890994" y="783831"/>
                </a:moveTo>
                <a:lnTo>
                  <a:pt x="6885203" y="786917"/>
                </a:lnTo>
                <a:lnTo>
                  <a:pt x="6884085" y="790524"/>
                </a:lnTo>
                <a:lnTo>
                  <a:pt x="6886702" y="795451"/>
                </a:lnTo>
                <a:lnTo>
                  <a:pt x="6888746" y="796607"/>
                </a:lnTo>
                <a:lnTo>
                  <a:pt x="6891820" y="796607"/>
                </a:lnTo>
                <a:lnTo>
                  <a:pt x="6892785" y="796391"/>
                </a:lnTo>
                <a:lnTo>
                  <a:pt x="6896595" y="794385"/>
                </a:lnTo>
                <a:lnTo>
                  <a:pt x="6897712" y="790765"/>
                </a:lnTo>
                <a:lnTo>
                  <a:pt x="6894601" y="784923"/>
                </a:lnTo>
                <a:lnTo>
                  <a:pt x="6890994" y="783831"/>
                </a:lnTo>
                <a:close/>
              </a:path>
              <a:path w="9694545" h="4514215" extrusionOk="0">
                <a:moveTo>
                  <a:pt x="7970735" y="779906"/>
                </a:moveTo>
                <a:lnTo>
                  <a:pt x="7967433" y="781735"/>
                </a:lnTo>
                <a:lnTo>
                  <a:pt x="7965643" y="788085"/>
                </a:lnTo>
                <a:lnTo>
                  <a:pt x="7967484" y="791387"/>
                </a:lnTo>
                <a:lnTo>
                  <a:pt x="7971205" y="792429"/>
                </a:lnTo>
                <a:lnTo>
                  <a:pt x="7971764" y="792492"/>
                </a:lnTo>
                <a:lnTo>
                  <a:pt x="7974888" y="792492"/>
                </a:lnTo>
                <a:lnTo>
                  <a:pt x="7977276" y="790790"/>
                </a:lnTo>
                <a:lnTo>
                  <a:pt x="7978927" y="784987"/>
                </a:lnTo>
                <a:lnTo>
                  <a:pt x="7977060" y="781697"/>
                </a:lnTo>
                <a:lnTo>
                  <a:pt x="7970735" y="779906"/>
                </a:lnTo>
                <a:close/>
              </a:path>
              <a:path w="9694545" h="4514215" extrusionOk="0">
                <a:moveTo>
                  <a:pt x="7911045" y="763562"/>
                </a:moveTo>
                <a:lnTo>
                  <a:pt x="7907807" y="765467"/>
                </a:lnTo>
                <a:lnTo>
                  <a:pt x="7906131" y="771842"/>
                </a:lnTo>
                <a:lnTo>
                  <a:pt x="7908036" y="775093"/>
                </a:lnTo>
                <a:lnTo>
                  <a:pt x="7911731" y="776071"/>
                </a:lnTo>
                <a:lnTo>
                  <a:pt x="7912252" y="776135"/>
                </a:lnTo>
                <a:lnTo>
                  <a:pt x="7915389" y="776135"/>
                </a:lnTo>
                <a:lnTo>
                  <a:pt x="7917815" y="774357"/>
                </a:lnTo>
                <a:lnTo>
                  <a:pt x="7919351" y="768476"/>
                </a:lnTo>
                <a:lnTo>
                  <a:pt x="7917446" y="765225"/>
                </a:lnTo>
                <a:lnTo>
                  <a:pt x="7911045" y="763562"/>
                </a:lnTo>
                <a:close/>
              </a:path>
              <a:path w="9694545" h="4514215" extrusionOk="0">
                <a:moveTo>
                  <a:pt x="6862190" y="729195"/>
                </a:moveTo>
                <a:lnTo>
                  <a:pt x="6856349" y="732281"/>
                </a:lnTo>
                <a:lnTo>
                  <a:pt x="6855244" y="735901"/>
                </a:lnTo>
                <a:lnTo>
                  <a:pt x="6856806" y="738797"/>
                </a:lnTo>
                <a:lnTo>
                  <a:pt x="6857873" y="740829"/>
                </a:lnTo>
                <a:lnTo>
                  <a:pt x="6859917" y="741984"/>
                </a:lnTo>
                <a:lnTo>
                  <a:pt x="6863003" y="741984"/>
                </a:lnTo>
                <a:lnTo>
                  <a:pt x="6863969" y="741756"/>
                </a:lnTo>
                <a:lnTo>
                  <a:pt x="6867766" y="739736"/>
                </a:lnTo>
                <a:lnTo>
                  <a:pt x="6868883" y="736130"/>
                </a:lnTo>
                <a:lnTo>
                  <a:pt x="6867321" y="733221"/>
                </a:lnTo>
                <a:lnTo>
                  <a:pt x="6865797" y="730313"/>
                </a:lnTo>
                <a:lnTo>
                  <a:pt x="6862190" y="729195"/>
                </a:lnTo>
                <a:close/>
              </a:path>
              <a:path w="9694545" h="4514215" extrusionOk="0">
                <a:moveTo>
                  <a:pt x="7863967" y="729221"/>
                </a:moveTo>
                <a:lnTo>
                  <a:pt x="7860195" y="729500"/>
                </a:lnTo>
                <a:lnTo>
                  <a:pt x="7855902" y="734504"/>
                </a:lnTo>
                <a:lnTo>
                  <a:pt x="7856181" y="738263"/>
                </a:lnTo>
                <a:lnTo>
                  <a:pt x="7858683" y="740410"/>
                </a:lnTo>
                <a:lnTo>
                  <a:pt x="7859788" y="741387"/>
                </a:lnTo>
                <a:lnTo>
                  <a:pt x="7861185" y="741857"/>
                </a:lnTo>
                <a:lnTo>
                  <a:pt x="7864246" y="741857"/>
                </a:lnTo>
                <a:lnTo>
                  <a:pt x="7865910" y="741159"/>
                </a:lnTo>
                <a:lnTo>
                  <a:pt x="7869250" y="737298"/>
                </a:lnTo>
                <a:lnTo>
                  <a:pt x="7868970" y="733539"/>
                </a:lnTo>
                <a:lnTo>
                  <a:pt x="7863967" y="729221"/>
                </a:lnTo>
                <a:close/>
              </a:path>
              <a:path w="9694545" h="4514215" extrusionOk="0">
                <a:moveTo>
                  <a:pt x="7629105" y="708050"/>
                </a:moveTo>
                <a:lnTo>
                  <a:pt x="7625727" y="709739"/>
                </a:lnTo>
                <a:lnTo>
                  <a:pt x="7623670" y="715987"/>
                </a:lnTo>
                <a:lnTo>
                  <a:pt x="7625359" y="719366"/>
                </a:lnTo>
                <a:lnTo>
                  <a:pt x="7628483" y="720407"/>
                </a:lnTo>
                <a:lnTo>
                  <a:pt x="7629105" y="720598"/>
                </a:lnTo>
                <a:lnTo>
                  <a:pt x="7629740" y="720712"/>
                </a:lnTo>
                <a:lnTo>
                  <a:pt x="7632865" y="720712"/>
                </a:lnTo>
                <a:lnTo>
                  <a:pt x="7635201" y="719124"/>
                </a:lnTo>
                <a:lnTo>
                  <a:pt x="7637056" y="713486"/>
                </a:lnTo>
                <a:lnTo>
                  <a:pt x="7635367" y="710107"/>
                </a:lnTo>
                <a:lnTo>
                  <a:pt x="7629105" y="708050"/>
                </a:lnTo>
                <a:close/>
              </a:path>
              <a:path w="9694545" h="4514215" extrusionOk="0">
                <a:moveTo>
                  <a:pt x="7693380" y="703110"/>
                </a:moveTo>
                <a:lnTo>
                  <a:pt x="7686802" y="703452"/>
                </a:lnTo>
                <a:lnTo>
                  <a:pt x="7684274" y="706259"/>
                </a:lnTo>
                <a:lnTo>
                  <a:pt x="7684617" y="712736"/>
                </a:lnTo>
                <a:lnTo>
                  <a:pt x="7687246" y="715213"/>
                </a:lnTo>
                <a:lnTo>
                  <a:pt x="7690599" y="715213"/>
                </a:lnTo>
                <a:lnTo>
                  <a:pt x="7694002" y="715022"/>
                </a:lnTo>
                <a:lnTo>
                  <a:pt x="7696530" y="712215"/>
                </a:lnTo>
                <a:lnTo>
                  <a:pt x="7696187" y="705637"/>
                </a:lnTo>
                <a:lnTo>
                  <a:pt x="7693380" y="703110"/>
                </a:lnTo>
                <a:close/>
              </a:path>
              <a:path w="9694545" h="4514215" extrusionOk="0">
                <a:moveTo>
                  <a:pt x="7754264" y="696201"/>
                </a:moveTo>
                <a:lnTo>
                  <a:pt x="7747698" y="696722"/>
                </a:lnTo>
                <a:lnTo>
                  <a:pt x="7745234" y="699579"/>
                </a:lnTo>
                <a:lnTo>
                  <a:pt x="7745755" y="706005"/>
                </a:lnTo>
                <a:lnTo>
                  <a:pt x="7748358" y="708367"/>
                </a:lnTo>
                <a:lnTo>
                  <a:pt x="7751762" y="708367"/>
                </a:lnTo>
                <a:lnTo>
                  <a:pt x="7755204" y="708101"/>
                </a:lnTo>
                <a:lnTo>
                  <a:pt x="7757667" y="705205"/>
                </a:lnTo>
                <a:lnTo>
                  <a:pt x="7757147" y="698639"/>
                </a:lnTo>
                <a:lnTo>
                  <a:pt x="7754264" y="696201"/>
                </a:lnTo>
                <a:close/>
              </a:path>
              <a:path w="9694545" h="4514215" extrusionOk="0">
                <a:moveTo>
                  <a:pt x="7810893" y="694512"/>
                </a:moveTo>
                <a:lnTo>
                  <a:pt x="7807655" y="696467"/>
                </a:lnTo>
                <a:lnTo>
                  <a:pt x="7806080" y="702868"/>
                </a:lnTo>
                <a:lnTo>
                  <a:pt x="7808048" y="706107"/>
                </a:lnTo>
                <a:lnTo>
                  <a:pt x="7811236" y="706869"/>
                </a:lnTo>
                <a:lnTo>
                  <a:pt x="7811719" y="707009"/>
                </a:lnTo>
                <a:lnTo>
                  <a:pt x="7812189" y="707047"/>
                </a:lnTo>
                <a:lnTo>
                  <a:pt x="7815351" y="707047"/>
                </a:lnTo>
                <a:lnTo>
                  <a:pt x="7817802" y="705230"/>
                </a:lnTo>
                <a:lnTo>
                  <a:pt x="7819250" y="699300"/>
                </a:lnTo>
                <a:lnTo>
                  <a:pt x="7817281" y="696074"/>
                </a:lnTo>
                <a:lnTo>
                  <a:pt x="7810893" y="694512"/>
                </a:lnTo>
                <a:close/>
              </a:path>
              <a:path w="9694545" h="4514215" extrusionOk="0">
                <a:moveTo>
                  <a:pt x="6831863" y="675157"/>
                </a:moveTo>
                <a:lnTo>
                  <a:pt x="6826262" y="678611"/>
                </a:lnTo>
                <a:lnTo>
                  <a:pt x="6825361" y="682282"/>
                </a:lnTo>
                <a:lnTo>
                  <a:pt x="6827100" y="685088"/>
                </a:lnTo>
                <a:lnTo>
                  <a:pt x="6828205" y="686930"/>
                </a:lnTo>
                <a:lnTo>
                  <a:pt x="6830174" y="687946"/>
                </a:lnTo>
                <a:lnTo>
                  <a:pt x="6833234" y="687946"/>
                </a:lnTo>
                <a:lnTo>
                  <a:pt x="6834327" y="687679"/>
                </a:lnTo>
                <a:lnTo>
                  <a:pt x="6835279" y="687069"/>
                </a:lnTo>
                <a:lnTo>
                  <a:pt x="6838111" y="685342"/>
                </a:lnTo>
                <a:lnTo>
                  <a:pt x="6838988" y="681659"/>
                </a:lnTo>
                <a:lnTo>
                  <a:pt x="6835546" y="676059"/>
                </a:lnTo>
                <a:lnTo>
                  <a:pt x="6831863" y="675157"/>
                </a:lnTo>
                <a:close/>
              </a:path>
              <a:path w="9694545" h="4514215" extrusionOk="0">
                <a:moveTo>
                  <a:pt x="7582763" y="669518"/>
                </a:moveTo>
                <a:lnTo>
                  <a:pt x="7579156" y="670610"/>
                </a:lnTo>
                <a:lnTo>
                  <a:pt x="7576007" y="676401"/>
                </a:lnTo>
                <a:lnTo>
                  <a:pt x="7577099" y="680021"/>
                </a:lnTo>
                <a:lnTo>
                  <a:pt x="7580909" y="682066"/>
                </a:lnTo>
                <a:lnTo>
                  <a:pt x="7581861" y="682307"/>
                </a:lnTo>
                <a:lnTo>
                  <a:pt x="7584948" y="682307"/>
                </a:lnTo>
                <a:lnTo>
                  <a:pt x="7586992" y="681164"/>
                </a:lnTo>
                <a:lnTo>
                  <a:pt x="7589647" y="676275"/>
                </a:lnTo>
                <a:lnTo>
                  <a:pt x="7588554" y="672642"/>
                </a:lnTo>
                <a:lnTo>
                  <a:pt x="7582763" y="669518"/>
                </a:lnTo>
                <a:close/>
              </a:path>
              <a:path w="9694545" h="4514215" extrusionOk="0">
                <a:moveTo>
                  <a:pt x="7526223" y="642429"/>
                </a:moveTo>
                <a:lnTo>
                  <a:pt x="7523467" y="644994"/>
                </a:lnTo>
                <a:lnTo>
                  <a:pt x="7523251" y="651598"/>
                </a:lnTo>
                <a:lnTo>
                  <a:pt x="7525842" y="654329"/>
                </a:lnTo>
                <a:lnTo>
                  <a:pt x="7529131" y="654456"/>
                </a:lnTo>
                <a:lnTo>
                  <a:pt x="7532535" y="654456"/>
                </a:lnTo>
                <a:lnTo>
                  <a:pt x="7535189" y="651916"/>
                </a:lnTo>
                <a:lnTo>
                  <a:pt x="7535392" y="645401"/>
                </a:lnTo>
                <a:lnTo>
                  <a:pt x="7532814" y="642632"/>
                </a:lnTo>
                <a:lnTo>
                  <a:pt x="7526223" y="642429"/>
                </a:lnTo>
                <a:close/>
              </a:path>
              <a:path w="9694545" h="4514215" extrusionOk="0">
                <a:moveTo>
                  <a:pt x="6799516" y="622668"/>
                </a:moveTo>
                <a:lnTo>
                  <a:pt x="6793801" y="625957"/>
                </a:lnTo>
                <a:lnTo>
                  <a:pt x="6792810" y="629589"/>
                </a:lnTo>
                <a:lnTo>
                  <a:pt x="6794436" y="632460"/>
                </a:lnTo>
                <a:lnTo>
                  <a:pt x="6795554" y="634377"/>
                </a:lnTo>
                <a:lnTo>
                  <a:pt x="6797560" y="635457"/>
                </a:lnTo>
                <a:lnTo>
                  <a:pt x="6800646" y="635457"/>
                </a:lnTo>
                <a:lnTo>
                  <a:pt x="6801650" y="635190"/>
                </a:lnTo>
                <a:lnTo>
                  <a:pt x="6805460" y="633018"/>
                </a:lnTo>
                <a:lnTo>
                  <a:pt x="6806438" y="629373"/>
                </a:lnTo>
                <a:lnTo>
                  <a:pt x="6803161" y="623646"/>
                </a:lnTo>
                <a:lnTo>
                  <a:pt x="6799516" y="622668"/>
                </a:lnTo>
                <a:close/>
              </a:path>
              <a:path w="9694545" h="4514215" extrusionOk="0">
                <a:moveTo>
                  <a:pt x="7477175" y="608190"/>
                </a:moveTo>
                <a:lnTo>
                  <a:pt x="7472514" y="612851"/>
                </a:lnTo>
                <a:lnTo>
                  <a:pt x="7472527" y="616648"/>
                </a:lnTo>
                <a:lnTo>
                  <a:pt x="7475969" y="620115"/>
                </a:lnTo>
                <a:lnTo>
                  <a:pt x="7477518" y="620712"/>
                </a:lnTo>
                <a:lnTo>
                  <a:pt x="7480566" y="620712"/>
                </a:lnTo>
                <a:lnTo>
                  <a:pt x="7482090" y="620140"/>
                </a:lnTo>
                <a:lnTo>
                  <a:pt x="7485595" y="616648"/>
                </a:lnTo>
                <a:lnTo>
                  <a:pt x="7485558" y="612851"/>
                </a:lnTo>
                <a:lnTo>
                  <a:pt x="7483259" y="610539"/>
                </a:lnTo>
                <a:lnTo>
                  <a:pt x="7480960" y="608202"/>
                </a:lnTo>
                <a:lnTo>
                  <a:pt x="7477175" y="608190"/>
                </a:lnTo>
                <a:close/>
              </a:path>
              <a:path w="9694545" h="4514215" extrusionOk="0">
                <a:moveTo>
                  <a:pt x="6789102" y="601344"/>
                </a:moveTo>
                <a:lnTo>
                  <a:pt x="6783908" y="605409"/>
                </a:lnTo>
                <a:lnTo>
                  <a:pt x="6783451" y="609155"/>
                </a:lnTo>
                <a:lnTo>
                  <a:pt x="6785483" y="611759"/>
                </a:lnTo>
                <a:lnTo>
                  <a:pt x="6786638" y="613257"/>
                </a:lnTo>
                <a:lnTo>
                  <a:pt x="6788391" y="614044"/>
                </a:lnTo>
                <a:lnTo>
                  <a:pt x="6791452" y="614044"/>
                </a:lnTo>
                <a:lnTo>
                  <a:pt x="6792747" y="613638"/>
                </a:lnTo>
                <a:lnTo>
                  <a:pt x="6796430" y="610755"/>
                </a:lnTo>
                <a:lnTo>
                  <a:pt x="6796900" y="607009"/>
                </a:lnTo>
                <a:lnTo>
                  <a:pt x="6792836" y="601814"/>
                </a:lnTo>
                <a:lnTo>
                  <a:pt x="6789102" y="601344"/>
                </a:lnTo>
                <a:close/>
              </a:path>
              <a:path w="9694545" h="4514215" extrusionOk="0">
                <a:moveTo>
                  <a:pt x="7437399" y="564375"/>
                </a:moveTo>
                <a:lnTo>
                  <a:pt x="7433614" y="564375"/>
                </a:lnTo>
                <a:lnTo>
                  <a:pt x="7428953" y="569010"/>
                </a:lnTo>
                <a:lnTo>
                  <a:pt x="7428953" y="572820"/>
                </a:lnTo>
                <a:lnTo>
                  <a:pt x="7432433" y="576300"/>
                </a:lnTo>
                <a:lnTo>
                  <a:pt x="7433957" y="576884"/>
                </a:lnTo>
                <a:lnTo>
                  <a:pt x="7437005" y="576884"/>
                </a:lnTo>
                <a:lnTo>
                  <a:pt x="7438529" y="576300"/>
                </a:lnTo>
                <a:lnTo>
                  <a:pt x="7442034" y="572820"/>
                </a:lnTo>
                <a:lnTo>
                  <a:pt x="7442009" y="569010"/>
                </a:lnTo>
                <a:lnTo>
                  <a:pt x="7439710" y="566699"/>
                </a:lnTo>
                <a:lnTo>
                  <a:pt x="7437399" y="564375"/>
                </a:lnTo>
                <a:close/>
              </a:path>
              <a:path w="9694545" h="4514215" extrusionOk="0">
                <a:moveTo>
                  <a:pt x="6750837" y="555498"/>
                </a:moveTo>
                <a:lnTo>
                  <a:pt x="6747078" y="555536"/>
                </a:lnTo>
                <a:lnTo>
                  <a:pt x="6742580" y="560120"/>
                </a:lnTo>
                <a:lnTo>
                  <a:pt x="6742506" y="564006"/>
                </a:lnTo>
                <a:lnTo>
                  <a:pt x="6746011" y="567448"/>
                </a:lnTo>
                <a:lnTo>
                  <a:pt x="6747522" y="568032"/>
                </a:lnTo>
                <a:lnTo>
                  <a:pt x="6750570" y="568032"/>
                </a:lnTo>
                <a:lnTo>
                  <a:pt x="6752120" y="567423"/>
                </a:lnTo>
                <a:lnTo>
                  <a:pt x="6755462" y="564006"/>
                </a:lnTo>
                <a:lnTo>
                  <a:pt x="6755561" y="560120"/>
                </a:lnTo>
                <a:lnTo>
                  <a:pt x="6750837" y="555498"/>
                </a:lnTo>
                <a:close/>
              </a:path>
              <a:path w="9694545" h="4514215" extrusionOk="0">
                <a:moveTo>
                  <a:pt x="7391806" y="521817"/>
                </a:moveTo>
                <a:lnTo>
                  <a:pt x="7388047" y="522198"/>
                </a:lnTo>
                <a:lnTo>
                  <a:pt x="7383868" y="527291"/>
                </a:lnTo>
                <a:lnTo>
                  <a:pt x="7384237" y="531050"/>
                </a:lnTo>
                <a:lnTo>
                  <a:pt x="7387894" y="534047"/>
                </a:lnTo>
                <a:lnTo>
                  <a:pt x="7389240" y="534504"/>
                </a:lnTo>
                <a:lnTo>
                  <a:pt x="7392301" y="534504"/>
                </a:lnTo>
                <a:lnTo>
                  <a:pt x="7393990" y="533755"/>
                </a:lnTo>
                <a:lnTo>
                  <a:pt x="7397254" y="529780"/>
                </a:lnTo>
                <a:lnTo>
                  <a:pt x="7396899" y="526008"/>
                </a:lnTo>
                <a:lnTo>
                  <a:pt x="7391806" y="521817"/>
                </a:lnTo>
                <a:close/>
              </a:path>
              <a:path w="9694545" h="4514215" extrusionOk="0">
                <a:moveTo>
                  <a:pt x="6703288" y="514997"/>
                </a:moveTo>
                <a:lnTo>
                  <a:pt x="6699542" y="515492"/>
                </a:lnTo>
                <a:lnTo>
                  <a:pt x="6695567" y="520750"/>
                </a:lnTo>
                <a:lnTo>
                  <a:pt x="6696062" y="524497"/>
                </a:lnTo>
                <a:lnTo>
                  <a:pt x="6699783" y="527316"/>
                </a:lnTo>
                <a:lnTo>
                  <a:pt x="6701040" y="527697"/>
                </a:lnTo>
                <a:lnTo>
                  <a:pt x="6704101" y="527697"/>
                </a:lnTo>
                <a:lnTo>
                  <a:pt x="6705866" y="526884"/>
                </a:lnTo>
                <a:lnTo>
                  <a:pt x="6709041" y="522731"/>
                </a:lnTo>
                <a:lnTo>
                  <a:pt x="6708546" y="518972"/>
                </a:lnTo>
                <a:lnTo>
                  <a:pt x="6703288" y="514997"/>
                </a:lnTo>
                <a:close/>
              </a:path>
              <a:path w="9694545" h="4514215" extrusionOk="0">
                <a:moveTo>
                  <a:pt x="7336294" y="490512"/>
                </a:moveTo>
                <a:lnTo>
                  <a:pt x="7331329" y="494855"/>
                </a:lnTo>
                <a:lnTo>
                  <a:pt x="7331075" y="498614"/>
                </a:lnTo>
                <a:lnTo>
                  <a:pt x="7334427" y="502450"/>
                </a:lnTo>
                <a:lnTo>
                  <a:pt x="7336078" y="503123"/>
                </a:lnTo>
                <a:lnTo>
                  <a:pt x="7339139" y="503123"/>
                </a:lnTo>
                <a:lnTo>
                  <a:pt x="7340523" y="502640"/>
                </a:lnTo>
                <a:lnTo>
                  <a:pt x="7344143" y="499490"/>
                </a:lnTo>
                <a:lnTo>
                  <a:pt x="7344397" y="495706"/>
                </a:lnTo>
                <a:lnTo>
                  <a:pt x="7340053" y="490740"/>
                </a:lnTo>
                <a:lnTo>
                  <a:pt x="7336294" y="490512"/>
                </a:lnTo>
                <a:close/>
              </a:path>
              <a:path w="9694545" h="4514215" extrusionOk="0">
                <a:moveTo>
                  <a:pt x="6651498" y="480288"/>
                </a:moveTo>
                <a:lnTo>
                  <a:pt x="6647815" y="481190"/>
                </a:lnTo>
                <a:lnTo>
                  <a:pt x="6644411" y="486829"/>
                </a:lnTo>
                <a:lnTo>
                  <a:pt x="6645313" y="490486"/>
                </a:lnTo>
                <a:lnTo>
                  <a:pt x="6649097" y="492772"/>
                </a:lnTo>
                <a:lnTo>
                  <a:pt x="6650164" y="493052"/>
                </a:lnTo>
                <a:lnTo>
                  <a:pt x="6653225" y="493052"/>
                </a:lnTo>
                <a:lnTo>
                  <a:pt x="6655193" y="492023"/>
                </a:lnTo>
                <a:lnTo>
                  <a:pt x="6658038" y="487362"/>
                </a:lnTo>
                <a:lnTo>
                  <a:pt x="6657111" y="483692"/>
                </a:lnTo>
                <a:lnTo>
                  <a:pt x="6651498" y="480288"/>
                </a:lnTo>
                <a:close/>
              </a:path>
              <a:path w="9694545" h="4514215" extrusionOk="0">
                <a:moveTo>
                  <a:pt x="6596722" y="450697"/>
                </a:moveTo>
                <a:lnTo>
                  <a:pt x="6593154" y="451916"/>
                </a:lnTo>
                <a:lnTo>
                  <a:pt x="6590220" y="457822"/>
                </a:lnTo>
                <a:lnTo>
                  <a:pt x="6591452" y="461390"/>
                </a:lnTo>
                <a:lnTo>
                  <a:pt x="6595236" y="463270"/>
                </a:lnTo>
                <a:lnTo>
                  <a:pt x="6596151" y="463486"/>
                </a:lnTo>
                <a:lnTo>
                  <a:pt x="6599224" y="463486"/>
                </a:lnTo>
                <a:lnTo>
                  <a:pt x="6601345" y="462267"/>
                </a:lnTo>
                <a:lnTo>
                  <a:pt x="6603847" y="457200"/>
                </a:lnTo>
                <a:lnTo>
                  <a:pt x="6602628" y="453618"/>
                </a:lnTo>
                <a:lnTo>
                  <a:pt x="6599682" y="452145"/>
                </a:lnTo>
                <a:lnTo>
                  <a:pt x="6596722" y="450697"/>
                </a:lnTo>
                <a:close/>
              </a:path>
              <a:path w="9694545" h="4514215" extrusionOk="0">
                <a:moveTo>
                  <a:pt x="7296899" y="445846"/>
                </a:moveTo>
                <a:lnTo>
                  <a:pt x="7293140" y="445922"/>
                </a:lnTo>
                <a:lnTo>
                  <a:pt x="7290879" y="448322"/>
                </a:lnTo>
                <a:lnTo>
                  <a:pt x="7288580" y="450697"/>
                </a:lnTo>
                <a:lnTo>
                  <a:pt x="7288695" y="454482"/>
                </a:lnTo>
                <a:lnTo>
                  <a:pt x="7291070" y="456742"/>
                </a:lnTo>
                <a:lnTo>
                  <a:pt x="7292213" y="457860"/>
                </a:lnTo>
                <a:lnTo>
                  <a:pt x="7293698" y="458393"/>
                </a:lnTo>
                <a:lnTo>
                  <a:pt x="7296759" y="458393"/>
                </a:lnTo>
                <a:lnTo>
                  <a:pt x="7298334" y="457771"/>
                </a:lnTo>
                <a:lnTo>
                  <a:pt x="7301776" y="454151"/>
                </a:lnTo>
                <a:lnTo>
                  <a:pt x="7301699" y="450380"/>
                </a:lnTo>
                <a:lnTo>
                  <a:pt x="7296899" y="445846"/>
                </a:lnTo>
                <a:close/>
              </a:path>
              <a:path w="9694545" h="4514215" extrusionOk="0">
                <a:moveTo>
                  <a:pt x="6540055" y="425221"/>
                </a:moveTo>
                <a:lnTo>
                  <a:pt x="6536575" y="426681"/>
                </a:lnTo>
                <a:lnTo>
                  <a:pt x="6534035" y="432752"/>
                </a:lnTo>
                <a:lnTo>
                  <a:pt x="6535458" y="436244"/>
                </a:lnTo>
                <a:lnTo>
                  <a:pt x="6538506" y="437514"/>
                </a:lnTo>
                <a:lnTo>
                  <a:pt x="6539242" y="437845"/>
                </a:lnTo>
                <a:lnTo>
                  <a:pt x="6540017" y="437972"/>
                </a:lnTo>
                <a:lnTo>
                  <a:pt x="6543116" y="437972"/>
                </a:lnTo>
                <a:lnTo>
                  <a:pt x="6545338" y="436600"/>
                </a:lnTo>
                <a:lnTo>
                  <a:pt x="6547561" y="431279"/>
                </a:lnTo>
                <a:lnTo>
                  <a:pt x="6546126" y="427774"/>
                </a:lnTo>
                <a:lnTo>
                  <a:pt x="6540055" y="425221"/>
                </a:lnTo>
                <a:close/>
              </a:path>
              <a:path w="9694545" h="4514215" extrusionOk="0">
                <a:moveTo>
                  <a:pt x="7242695" y="415886"/>
                </a:moveTo>
                <a:lnTo>
                  <a:pt x="7238949" y="416394"/>
                </a:lnTo>
                <a:lnTo>
                  <a:pt x="7234948" y="421652"/>
                </a:lnTo>
                <a:lnTo>
                  <a:pt x="7235469" y="425399"/>
                </a:lnTo>
                <a:lnTo>
                  <a:pt x="7239165" y="428205"/>
                </a:lnTo>
                <a:lnTo>
                  <a:pt x="7240447" y="428599"/>
                </a:lnTo>
                <a:lnTo>
                  <a:pt x="7243508" y="428599"/>
                </a:lnTo>
                <a:lnTo>
                  <a:pt x="7245286" y="427786"/>
                </a:lnTo>
                <a:lnTo>
                  <a:pt x="7248448" y="423621"/>
                </a:lnTo>
                <a:lnTo>
                  <a:pt x="7247928" y="419874"/>
                </a:lnTo>
                <a:lnTo>
                  <a:pt x="7245299" y="417893"/>
                </a:lnTo>
                <a:lnTo>
                  <a:pt x="7242695" y="415886"/>
                </a:lnTo>
                <a:close/>
              </a:path>
              <a:path w="9694545" h="4514215" extrusionOk="0">
                <a:moveTo>
                  <a:pt x="6482232" y="402818"/>
                </a:moveTo>
                <a:lnTo>
                  <a:pt x="6478816" y="404406"/>
                </a:lnTo>
                <a:lnTo>
                  <a:pt x="6476530" y="410578"/>
                </a:lnTo>
                <a:lnTo>
                  <a:pt x="6478130" y="413994"/>
                </a:lnTo>
                <a:lnTo>
                  <a:pt x="6481902" y="415391"/>
                </a:lnTo>
                <a:lnTo>
                  <a:pt x="6482575" y="415518"/>
                </a:lnTo>
                <a:lnTo>
                  <a:pt x="6485699" y="415518"/>
                </a:lnTo>
                <a:lnTo>
                  <a:pt x="6487985" y="414019"/>
                </a:lnTo>
                <a:lnTo>
                  <a:pt x="6490017" y="408508"/>
                </a:lnTo>
                <a:lnTo>
                  <a:pt x="6488417" y="405079"/>
                </a:lnTo>
                <a:lnTo>
                  <a:pt x="6482232" y="402818"/>
                </a:lnTo>
                <a:close/>
              </a:path>
              <a:path w="9694545" h="4514215" extrusionOk="0">
                <a:moveTo>
                  <a:pt x="6423812" y="382333"/>
                </a:moveTo>
                <a:lnTo>
                  <a:pt x="6420421" y="383997"/>
                </a:lnTo>
                <a:lnTo>
                  <a:pt x="6418300" y="390220"/>
                </a:lnTo>
                <a:lnTo>
                  <a:pt x="6419964" y="393623"/>
                </a:lnTo>
                <a:lnTo>
                  <a:pt x="6423723" y="394906"/>
                </a:lnTo>
                <a:lnTo>
                  <a:pt x="6424371" y="395008"/>
                </a:lnTo>
                <a:lnTo>
                  <a:pt x="6427495" y="395008"/>
                </a:lnTo>
                <a:lnTo>
                  <a:pt x="6429806" y="393445"/>
                </a:lnTo>
                <a:lnTo>
                  <a:pt x="6431711" y="387845"/>
                </a:lnTo>
                <a:lnTo>
                  <a:pt x="6430060" y="384441"/>
                </a:lnTo>
                <a:lnTo>
                  <a:pt x="6423812" y="382333"/>
                </a:lnTo>
                <a:close/>
              </a:path>
              <a:path w="9694545" h="4514215" extrusionOk="0">
                <a:moveTo>
                  <a:pt x="7193470" y="381076"/>
                </a:moveTo>
                <a:lnTo>
                  <a:pt x="7189685" y="381126"/>
                </a:lnTo>
                <a:lnTo>
                  <a:pt x="7185126" y="385876"/>
                </a:lnTo>
                <a:lnTo>
                  <a:pt x="7185190" y="389661"/>
                </a:lnTo>
                <a:lnTo>
                  <a:pt x="7188746" y="393064"/>
                </a:lnTo>
                <a:lnTo>
                  <a:pt x="7190219" y="393598"/>
                </a:lnTo>
                <a:lnTo>
                  <a:pt x="7193280" y="393598"/>
                </a:lnTo>
                <a:lnTo>
                  <a:pt x="7194842" y="393001"/>
                </a:lnTo>
                <a:lnTo>
                  <a:pt x="7198296" y="389407"/>
                </a:lnTo>
                <a:lnTo>
                  <a:pt x="7198220" y="385622"/>
                </a:lnTo>
                <a:lnTo>
                  <a:pt x="7193470" y="381076"/>
                </a:lnTo>
                <a:close/>
              </a:path>
              <a:path w="9694545" h="4514215" extrusionOk="0">
                <a:moveTo>
                  <a:pt x="6365201" y="362699"/>
                </a:moveTo>
                <a:lnTo>
                  <a:pt x="6361823" y="364388"/>
                </a:lnTo>
                <a:lnTo>
                  <a:pt x="6359753" y="370636"/>
                </a:lnTo>
                <a:lnTo>
                  <a:pt x="6361442" y="374014"/>
                </a:lnTo>
                <a:lnTo>
                  <a:pt x="6364566" y="375030"/>
                </a:lnTo>
                <a:lnTo>
                  <a:pt x="6365176" y="375259"/>
                </a:lnTo>
                <a:lnTo>
                  <a:pt x="6365824" y="375361"/>
                </a:lnTo>
                <a:lnTo>
                  <a:pt x="6368948" y="375361"/>
                </a:lnTo>
                <a:lnTo>
                  <a:pt x="6371272" y="373773"/>
                </a:lnTo>
                <a:lnTo>
                  <a:pt x="6373152" y="368160"/>
                </a:lnTo>
                <a:lnTo>
                  <a:pt x="6371463" y="364769"/>
                </a:lnTo>
                <a:lnTo>
                  <a:pt x="6365201" y="362699"/>
                </a:lnTo>
                <a:close/>
              </a:path>
              <a:path w="9694545" h="4514215" extrusionOk="0">
                <a:moveTo>
                  <a:pt x="6306743" y="342938"/>
                </a:moveTo>
                <a:lnTo>
                  <a:pt x="6303340" y="344601"/>
                </a:lnTo>
                <a:lnTo>
                  <a:pt x="6301206" y="350837"/>
                </a:lnTo>
                <a:lnTo>
                  <a:pt x="6302844" y="354228"/>
                </a:lnTo>
                <a:lnTo>
                  <a:pt x="6305969" y="355295"/>
                </a:lnTo>
                <a:lnTo>
                  <a:pt x="6306616" y="355536"/>
                </a:lnTo>
                <a:lnTo>
                  <a:pt x="6307277" y="355638"/>
                </a:lnTo>
                <a:lnTo>
                  <a:pt x="6310401" y="355638"/>
                </a:lnTo>
                <a:lnTo>
                  <a:pt x="6312712" y="354088"/>
                </a:lnTo>
                <a:lnTo>
                  <a:pt x="6314630" y="348500"/>
                </a:lnTo>
                <a:lnTo>
                  <a:pt x="6312979" y="345097"/>
                </a:lnTo>
                <a:lnTo>
                  <a:pt x="6306743" y="342938"/>
                </a:lnTo>
                <a:close/>
              </a:path>
              <a:path w="9694545" h="4514215" extrusionOk="0">
                <a:moveTo>
                  <a:pt x="7147661" y="336080"/>
                </a:moveTo>
                <a:lnTo>
                  <a:pt x="7142835" y="340550"/>
                </a:lnTo>
                <a:lnTo>
                  <a:pt x="7142683" y="344309"/>
                </a:lnTo>
                <a:lnTo>
                  <a:pt x="7144905" y="346748"/>
                </a:lnTo>
                <a:lnTo>
                  <a:pt x="7146099" y="348005"/>
                </a:lnTo>
                <a:lnTo>
                  <a:pt x="7147686" y="348653"/>
                </a:lnTo>
                <a:lnTo>
                  <a:pt x="7150747" y="348653"/>
                </a:lnTo>
                <a:lnTo>
                  <a:pt x="7152195" y="348132"/>
                </a:lnTo>
                <a:lnTo>
                  <a:pt x="7155776" y="344830"/>
                </a:lnTo>
                <a:lnTo>
                  <a:pt x="7155916" y="341058"/>
                </a:lnTo>
                <a:lnTo>
                  <a:pt x="7153668" y="338645"/>
                </a:lnTo>
                <a:lnTo>
                  <a:pt x="7151446" y="336219"/>
                </a:lnTo>
                <a:lnTo>
                  <a:pt x="7147661" y="336080"/>
                </a:lnTo>
                <a:close/>
              </a:path>
              <a:path w="9694545" h="4514215" extrusionOk="0">
                <a:moveTo>
                  <a:pt x="6248806" y="322110"/>
                </a:moveTo>
                <a:lnTo>
                  <a:pt x="6245364" y="323659"/>
                </a:lnTo>
                <a:lnTo>
                  <a:pt x="6243015" y="329806"/>
                </a:lnTo>
                <a:lnTo>
                  <a:pt x="6244551" y="333248"/>
                </a:lnTo>
                <a:lnTo>
                  <a:pt x="6248336" y="334708"/>
                </a:lnTo>
                <a:lnTo>
                  <a:pt x="6249047" y="334835"/>
                </a:lnTo>
                <a:lnTo>
                  <a:pt x="6252171" y="334835"/>
                </a:lnTo>
                <a:lnTo>
                  <a:pt x="6254432" y="333362"/>
                </a:lnTo>
                <a:lnTo>
                  <a:pt x="6256502" y="327913"/>
                </a:lnTo>
                <a:lnTo>
                  <a:pt x="6254965" y="324472"/>
                </a:lnTo>
                <a:lnTo>
                  <a:pt x="6248806" y="322110"/>
                </a:lnTo>
                <a:close/>
              </a:path>
              <a:path w="9694545" h="4514215" extrusionOk="0">
                <a:moveTo>
                  <a:pt x="6194386" y="295084"/>
                </a:moveTo>
                <a:lnTo>
                  <a:pt x="6190754" y="296062"/>
                </a:lnTo>
                <a:lnTo>
                  <a:pt x="6187452" y="301777"/>
                </a:lnTo>
                <a:lnTo>
                  <a:pt x="6188417" y="305409"/>
                </a:lnTo>
                <a:lnTo>
                  <a:pt x="6192227" y="307619"/>
                </a:lnTo>
                <a:lnTo>
                  <a:pt x="6193256" y="307873"/>
                </a:lnTo>
                <a:lnTo>
                  <a:pt x="6196330" y="307873"/>
                </a:lnTo>
                <a:lnTo>
                  <a:pt x="6198323" y="306793"/>
                </a:lnTo>
                <a:lnTo>
                  <a:pt x="6201079" y="302031"/>
                </a:lnTo>
                <a:lnTo>
                  <a:pt x="6200101" y="298373"/>
                </a:lnTo>
                <a:lnTo>
                  <a:pt x="6194386" y="295084"/>
                </a:lnTo>
                <a:close/>
              </a:path>
              <a:path w="9694545" h="4514215" extrusionOk="0">
                <a:moveTo>
                  <a:pt x="7107288" y="292620"/>
                </a:moveTo>
                <a:lnTo>
                  <a:pt x="7103529" y="292671"/>
                </a:lnTo>
                <a:lnTo>
                  <a:pt x="7101217" y="295020"/>
                </a:lnTo>
                <a:lnTo>
                  <a:pt x="7098995" y="297243"/>
                </a:lnTo>
                <a:lnTo>
                  <a:pt x="7098931" y="301129"/>
                </a:lnTo>
                <a:lnTo>
                  <a:pt x="7102436" y="304584"/>
                </a:lnTo>
                <a:lnTo>
                  <a:pt x="7103960" y="305155"/>
                </a:lnTo>
                <a:lnTo>
                  <a:pt x="7107008" y="305155"/>
                </a:lnTo>
                <a:lnTo>
                  <a:pt x="7108558" y="304558"/>
                </a:lnTo>
                <a:lnTo>
                  <a:pt x="7111913" y="301129"/>
                </a:lnTo>
                <a:lnTo>
                  <a:pt x="7112000" y="297243"/>
                </a:lnTo>
                <a:lnTo>
                  <a:pt x="7107288" y="292620"/>
                </a:lnTo>
                <a:close/>
              </a:path>
              <a:path w="9694545" h="4514215" extrusionOk="0">
                <a:moveTo>
                  <a:pt x="7049960" y="266814"/>
                </a:moveTo>
                <a:lnTo>
                  <a:pt x="7046429" y="268198"/>
                </a:lnTo>
                <a:lnTo>
                  <a:pt x="7043826" y="274231"/>
                </a:lnTo>
                <a:lnTo>
                  <a:pt x="7045198" y="277761"/>
                </a:lnTo>
                <a:lnTo>
                  <a:pt x="7048995" y="279412"/>
                </a:lnTo>
                <a:lnTo>
                  <a:pt x="7049808" y="279552"/>
                </a:lnTo>
                <a:lnTo>
                  <a:pt x="7052894" y="279552"/>
                </a:lnTo>
                <a:lnTo>
                  <a:pt x="7055091" y="278231"/>
                </a:lnTo>
                <a:lnTo>
                  <a:pt x="7056081" y="275983"/>
                </a:lnTo>
                <a:lnTo>
                  <a:pt x="7057377" y="272948"/>
                </a:lnTo>
                <a:lnTo>
                  <a:pt x="7055992" y="269443"/>
                </a:lnTo>
                <a:lnTo>
                  <a:pt x="7049960" y="266814"/>
                </a:lnTo>
                <a:close/>
              </a:path>
              <a:path w="9694545" h="4514215" extrusionOk="0">
                <a:moveTo>
                  <a:pt x="6142621" y="262127"/>
                </a:moveTo>
                <a:lnTo>
                  <a:pt x="6138913" y="262877"/>
                </a:lnTo>
                <a:lnTo>
                  <a:pt x="6135255" y="268350"/>
                </a:lnTo>
                <a:lnTo>
                  <a:pt x="6136005" y="272072"/>
                </a:lnTo>
                <a:lnTo>
                  <a:pt x="6139776" y="274574"/>
                </a:lnTo>
                <a:lnTo>
                  <a:pt x="6140907" y="274891"/>
                </a:lnTo>
                <a:lnTo>
                  <a:pt x="6143980" y="274891"/>
                </a:lnTo>
                <a:lnTo>
                  <a:pt x="6145872" y="273951"/>
                </a:lnTo>
                <a:lnTo>
                  <a:pt x="6148844" y="269481"/>
                </a:lnTo>
                <a:lnTo>
                  <a:pt x="6148095" y="265785"/>
                </a:lnTo>
                <a:lnTo>
                  <a:pt x="6145352" y="263969"/>
                </a:lnTo>
                <a:lnTo>
                  <a:pt x="6142621" y="262127"/>
                </a:lnTo>
                <a:close/>
              </a:path>
              <a:path w="9694545" h="4514215" extrusionOk="0">
                <a:moveTo>
                  <a:pt x="7000760" y="233006"/>
                </a:moveTo>
                <a:lnTo>
                  <a:pt x="6996988" y="233387"/>
                </a:lnTo>
                <a:lnTo>
                  <a:pt x="6994893" y="235940"/>
                </a:lnTo>
                <a:lnTo>
                  <a:pt x="6992823" y="238505"/>
                </a:lnTo>
                <a:lnTo>
                  <a:pt x="6993204" y="242265"/>
                </a:lnTo>
                <a:lnTo>
                  <a:pt x="6996861" y="245237"/>
                </a:lnTo>
                <a:lnTo>
                  <a:pt x="6998195" y="245681"/>
                </a:lnTo>
                <a:lnTo>
                  <a:pt x="7001243" y="245681"/>
                </a:lnTo>
                <a:lnTo>
                  <a:pt x="7002957" y="244932"/>
                </a:lnTo>
                <a:lnTo>
                  <a:pt x="7004151" y="243509"/>
                </a:lnTo>
                <a:lnTo>
                  <a:pt x="7006234" y="240944"/>
                </a:lnTo>
                <a:lnTo>
                  <a:pt x="7005840" y="237197"/>
                </a:lnTo>
                <a:lnTo>
                  <a:pt x="7000760" y="233006"/>
                </a:lnTo>
                <a:close/>
              </a:path>
              <a:path w="9694545" h="4514215" extrusionOk="0">
                <a:moveTo>
                  <a:pt x="6091440" y="227634"/>
                </a:moveTo>
                <a:lnTo>
                  <a:pt x="6087719" y="228371"/>
                </a:lnTo>
                <a:lnTo>
                  <a:pt x="6084023" y="233819"/>
                </a:lnTo>
                <a:lnTo>
                  <a:pt x="6084735" y="237515"/>
                </a:lnTo>
                <a:lnTo>
                  <a:pt x="6088494" y="240068"/>
                </a:lnTo>
                <a:lnTo>
                  <a:pt x="6089650" y="240398"/>
                </a:lnTo>
                <a:lnTo>
                  <a:pt x="6092723" y="240398"/>
                </a:lnTo>
                <a:lnTo>
                  <a:pt x="6094615" y="239483"/>
                </a:lnTo>
                <a:lnTo>
                  <a:pt x="6095746" y="237769"/>
                </a:lnTo>
                <a:lnTo>
                  <a:pt x="6097600" y="235064"/>
                </a:lnTo>
                <a:lnTo>
                  <a:pt x="6096876" y="231343"/>
                </a:lnTo>
                <a:lnTo>
                  <a:pt x="6091440" y="227634"/>
                </a:lnTo>
                <a:close/>
              </a:path>
              <a:path w="9694545" h="4514215" extrusionOk="0">
                <a:moveTo>
                  <a:pt x="6948881" y="198107"/>
                </a:moveTo>
                <a:lnTo>
                  <a:pt x="6944169" y="202730"/>
                </a:lnTo>
                <a:lnTo>
                  <a:pt x="6944256" y="206616"/>
                </a:lnTo>
                <a:lnTo>
                  <a:pt x="6947611" y="210045"/>
                </a:lnTo>
                <a:lnTo>
                  <a:pt x="6949160" y="210642"/>
                </a:lnTo>
                <a:lnTo>
                  <a:pt x="6952221" y="210642"/>
                </a:lnTo>
                <a:lnTo>
                  <a:pt x="6953720" y="210045"/>
                </a:lnTo>
                <a:lnTo>
                  <a:pt x="6954978" y="208838"/>
                </a:lnTo>
                <a:lnTo>
                  <a:pt x="6957225" y="206616"/>
                </a:lnTo>
                <a:lnTo>
                  <a:pt x="6957139" y="202730"/>
                </a:lnTo>
                <a:lnTo>
                  <a:pt x="6952665" y="198145"/>
                </a:lnTo>
                <a:lnTo>
                  <a:pt x="6948881" y="198107"/>
                </a:lnTo>
                <a:close/>
              </a:path>
              <a:path w="9694545" h="4514215" extrusionOk="0">
                <a:moveTo>
                  <a:pt x="6040056" y="193205"/>
                </a:moveTo>
                <a:lnTo>
                  <a:pt x="6036360" y="193979"/>
                </a:lnTo>
                <a:lnTo>
                  <a:pt x="6034470" y="196824"/>
                </a:lnTo>
                <a:lnTo>
                  <a:pt x="6032741" y="199478"/>
                </a:lnTo>
                <a:lnTo>
                  <a:pt x="6033516" y="203174"/>
                </a:lnTo>
                <a:lnTo>
                  <a:pt x="6037275" y="205663"/>
                </a:lnTo>
                <a:lnTo>
                  <a:pt x="6038405" y="205968"/>
                </a:lnTo>
                <a:lnTo>
                  <a:pt x="6041466" y="205968"/>
                </a:lnTo>
                <a:lnTo>
                  <a:pt x="6043371" y="205016"/>
                </a:lnTo>
                <a:lnTo>
                  <a:pt x="6044601" y="203174"/>
                </a:lnTo>
                <a:lnTo>
                  <a:pt x="6046330" y="200520"/>
                </a:lnTo>
                <a:lnTo>
                  <a:pt x="6045555" y="196824"/>
                </a:lnTo>
                <a:lnTo>
                  <a:pt x="6040056" y="193205"/>
                </a:lnTo>
                <a:close/>
              </a:path>
              <a:path w="9694545" h="4514215" extrusionOk="0">
                <a:moveTo>
                  <a:pt x="6900316" y="162483"/>
                </a:moveTo>
                <a:lnTo>
                  <a:pt x="6896938" y="164172"/>
                </a:lnTo>
                <a:lnTo>
                  <a:pt x="6894880" y="170434"/>
                </a:lnTo>
                <a:lnTo>
                  <a:pt x="6896569" y="173812"/>
                </a:lnTo>
                <a:lnTo>
                  <a:pt x="6900316" y="175056"/>
                </a:lnTo>
                <a:lnTo>
                  <a:pt x="6900951" y="175145"/>
                </a:lnTo>
                <a:lnTo>
                  <a:pt x="6904075" y="175145"/>
                </a:lnTo>
                <a:lnTo>
                  <a:pt x="6906412" y="173558"/>
                </a:lnTo>
                <a:lnTo>
                  <a:pt x="6908266" y="167932"/>
                </a:lnTo>
                <a:lnTo>
                  <a:pt x="6906577" y="164553"/>
                </a:lnTo>
                <a:lnTo>
                  <a:pt x="6903440" y="163525"/>
                </a:lnTo>
                <a:lnTo>
                  <a:pt x="6900316" y="162483"/>
                </a:lnTo>
                <a:close/>
              </a:path>
              <a:path w="9694545" h="4514215" extrusionOk="0">
                <a:moveTo>
                  <a:pt x="5988977" y="159296"/>
                </a:moveTo>
                <a:lnTo>
                  <a:pt x="5985230" y="159791"/>
                </a:lnTo>
                <a:lnTo>
                  <a:pt x="5981204" y="164998"/>
                </a:lnTo>
                <a:lnTo>
                  <a:pt x="5981700" y="168770"/>
                </a:lnTo>
                <a:lnTo>
                  <a:pt x="5985395" y="171615"/>
                </a:lnTo>
                <a:lnTo>
                  <a:pt x="5986665" y="171996"/>
                </a:lnTo>
                <a:lnTo>
                  <a:pt x="5989726" y="171996"/>
                </a:lnTo>
                <a:lnTo>
                  <a:pt x="5991491" y="171208"/>
                </a:lnTo>
                <a:lnTo>
                  <a:pt x="5994679" y="167055"/>
                </a:lnTo>
                <a:lnTo>
                  <a:pt x="5994184" y="163322"/>
                </a:lnTo>
                <a:lnTo>
                  <a:pt x="5988977" y="159296"/>
                </a:lnTo>
                <a:close/>
              </a:path>
              <a:path w="9694545" h="4514215" extrusionOk="0">
                <a:moveTo>
                  <a:pt x="6847446" y="135254"/>
                </a:moveTo>
                <a:lnTo>
                  <a:pt x="6843712" y="135851"/>
                </a:lnTo>
                <a:lnTo>
                  <a:pt x="6839838" y="141198"/>
                </a:lnTo>
                <a:lnTo>
                  <a:pt x="6840435" y="144919"/>
                </a:lnTo>
                <a:lnTo>
                  <a:pt x="6843115" y="146850"/>
                </a:lnTo>
                <a:lnTo>
                  <a:pt x="6844157" y="147624"/>
                </a:lnTo>
                <a:lnTo>
                  <a:pt x="6845401" y="148005"/>
                </a:lnTo>
                <a:lnTo>
                  <a:pt x="6848462" y="148005"/>
                </a:lnTo>
                <a:lnTo>
                  <a:pt x="6850278" y="147154"/>
                </a:lnTo>
                <a:lnTo>
                  <a:pt x="6851434" y="145529"/>
                </a:lnTo>
                <a:lnTo>
                  <a:pt x="6853377" y="142875"/>
                </a:lnTo>
                <a:lnTo>
                  <a:pt x="6852780" y="139128"/>
                </a:lnTo>
                <a:lnTo>
                  <a:pt x="6847446" y="135254"/>
                </a:lnTo>
                <a:close/>
              </a:path>
              <a:path w="9694545" h="4514215" extrusionOk="0">
                <a:moveTo>
                  <a:pt x="6064135" y="133464"/>
                </a:moveTo>
                <a:lnTo>
                  <a:pt x="6061163" y="135813"/>
                </a:lnTo>
                <a:lnTo>
                  <a:pt x="6060401" y="142354"/>
                </a:lnTo>
                <a:lnTo>
                  <a:pt x="6062751" y="145313"/>
                </a:lnTo>
                <a:lnTo>
                  <a:pt x="6066015" y="145719"/>
                </a:lnTo>
                <a:lnTo>
                  <a:pt x="6069713" y="145719"/>
                </a:lnTo>
                <a:lnTo>
                  <a:pt x="6072289" y="143510"/>
                </a:lnTo>
                <a:lnTo>
                  <a:pt x="6072619" y="140474"/>
                </a:lnTo>
                <a:lnTo>
                  <a:pt x="6073013" y="137198"/>
                </a:lnTo>
                <a:lnTo>
                  <a:pt x="6070676" y="134238"/>
                </a:lnTo>
                <a:lnTo>
                  <a:pt x="6064135" y="133464"/>
                </a:lnTo>
                <a:close/>
              </a:path>
              <a:path w="9694545" h="4514215" extrusionOk="0">
                <a:moveTo>
                  <a:pt x="6007277" y="114261"/>
                </a:moveTo>
                <a:lnTo>
                  <a:pt x="6003798" y="115735"/>
                </a:lnTo>
                <a:lnTo>
                  <a:pt x="6001308" y="121843"/>
                </a:lnTo>
                <a:lnTo>
                  <a:pt x="6002782" y="125310"/>
                </a:lnTo>
                <a:lnTo>
                  <a:pt x="6005817" y="126580"/>
                </a:lnTo>
                <a:lnTo>
                  <a:pt x="6006579" y="126860"/>
                </a:lnTo>
                <a:lnTo>
                  <a:pt x="6007315" y="127000"/>
                </a:lnTo>
                <a:lnTo>
                  <a:pt x="6010427" y="127000"/>
                </a:lnTo>
                <a:lnTo>
                  <a:pt x="6012662" y="125590"/>
                </a:lnTo>
                <a:lnTo>
                  <a:pt x="6014847" y="120230"/>
                </a:lnTo>
                <a:lnTo>
                  <a:pt x="6013373" y="116738"/>
                </a:lnTo>
                <a:lnTo>
                  <a:pt x="6010313" y="115519"/>
                </a:lnTo>
                <a:lnTo>
                  <a:pt x="6007277" y="114261"/>
                </a:lnTo>
                <a:close/>
              </a:path>
              <a:path w="9694545" h="4514215" extrusionOk="0">
                <a:moveTo>
                  <a:pt x="5958205" y="109347"/>
                </a:moveTo>
                <a:lnTo>
                  <a:pt x="5951639" y="110032"/>
                </a:lnTo>
                <a:lnTo>
                  <a:pt x="5949264" y="112953"/>
                </a:lnTo>
                <a:lnTo>
                  <a:pt x="5949924" y="119303"/>
                </a:lnTo>
                <a:lnTo>
                  <a:pt x="5952515" y="121589"/>
                </a:lnTo>
                <a:lnTo>
                  <a:pt x="5955741" y="121589"/>
                </a:lnTo>
                <a:lnTo>
                  <a:pt x="5959436" y="121208"/>
                </a:lnTo>
                <a:lnTo>
                  <a:pt x="5961811" y="118275"/>
                </a:lnTo>
                <a:lnTo>
                  <a:pt x="5961126" y="111721"/>
                </a:lnTo>
                <a:lnTo>
                  <a:pt x="5958205" y="109347"/>
                </a:lnTo>
                <a:close/>
              </a:path>
              <a:path w="9694545" h="4514215" extrusionOk="0">
                <a:moveTo>
                  <a:pt x="6792455" y="103593"/>
                </a:moveTo>
                <a:lnTo>
                  <a:pt x="6789267" y="105600"/>
                </a:lnTo>
                <a:lnTo>
                  <a:pt x="6787794" y="112039"/>
                </a:lnTo>
                <a:lnTo>
                  <a:pt x="6789801" y="115227"/>
                </a:lnTo>
                <a:lnTo>
                  <a:pt x="6793483" y="116052"/>
                </a:lnTo>
                <a:lnTo>
                  <a:pt x="6793903" y="116103"/>
                </a:lnTo>
                <a:lnTo>
                  <a:pt x="6797078" y="116103"/>
                </a:lnTo>
                <a:lnTo>
                  <a:pt x="6799529" y="114211"/>
                </a:lnTo>
                <a:lnTo>
                  <a:pt x="6800176" y="111455"/>
                </a:lnTo>
                <a:lnTo>
                  <a:pt x="6800900" y="108254"/>
                </a:lnTo>
                <a:lnTo>
                  <a:pt x="6798868" y="105041"/>
                </a:lnTo>
                <a:lnTo>
                  <a:pt x="6792455" y="103593"/>
                </a:lnTo>
                <a:close/>
              </a:path>
              <a:path w="9694545" h="4514215" extrusionOk="0">
                <a:moveTo>
                  <a:pt x="6065913" y="103504"/>
                </a:moveTo>
                <a:lnTo>
                  <a:pt x="6061036" y="107950"/>
                </a:lnTo>
                <a:lnTo>
                  <a:pt x="6060859" y="111721"/>
                </a:lnTo>
                <a:lnTo>
                  <a:pt x="6064262" y="115442"/>
                </a:lnTo>
                <a:lnTo>
                  <a:pt x="6065888" y="116077"/>
                </a:lnTo>
                <a:lnTo>
                  <a:pt x="6068923" y="116077"/>
                </a:lnTo>
                <a:lnTo>
                  <a:pt x="6070384" y="115569"/>
                </a:lnTo>
                <a:lnTo>
                  <a:pt x="6073952" y="112293"/>
                </a:lnTo>
                <a:lnTo>
                  <a:pt x="6074117" y="108534"/>
                </a:lnTo>
                <a:lnTo>
                  <a:pt x="6069672" y="103657"/>
                </a:lnTo>
                <a:lnTo>
                  <a:pt x="6065913" y="103504"/>
                </a:lnTo>
                <a:close/>
              </a:path>
              <a:path w="9694545" h="4514215" extrusionOk="0">
                <a:moveTo>
                  <a:pt x="6737921" y="80797"/>
                </a:moveTo>
                <a:lnTo>
                  <a:pt x="6734263" y="81737"/>
                </a:lnTo>
                <a:lnTo>
                  <a:pt x="6730911" y="87401"/>
                </a:lnTo>
                <a:lnTo>
                  <a:pt x="6731850" y="91059"/>
                </a:lnTo>
                <a:lnTo>
                  <a:pt x="6735635" y="93306"/>
                </a:lnTo>
                <a:lnTo>
                  <a:pt x="6736689" y="93586"/>
                </a:lnTo>
                <a:lnTo>
                  <a:pt x="6739763" y="93586"/>
                </a:lnTo>
                <a:lnTo>
                  <a:pt x="6741731" y="92532"/>
                </a:lnTo>
                <a:lnTo>
                  <a:pt x="6742861" y="90652"/>
                </a:lnTo>
                <a:lnTo>
                  <a:pt x="6744525" y="87807"/>
                </a:lnTo>
                <a:lnTo>
                  <a:pt x="6743598" y="84150"/>
                </a:lnTo>
                <a:lnTo>
                  <a:pt x="6737921" y="80797"/>
                </a:lnTo>
                <a:close/>
              </a:path>
              <a:path w="9694545" h="4514215" extrusionOk="0">
                <a:moveTo>
                  <a:pt x="6680682" y="55448"/>
                </a:moveTo>
                <a:lnTo>
                  <a:pt x="6677253" y="57035"/>
                </a:lnTo>
                <a:lnTo>
                  <a:pt x="6674967" y="63220"/>
                </a:lnTo>
                <a:lnTo>
                  <a:pt x="6676555" y="66636"/>
                </a:lnTo>
                <a:lnTo>
                  <a:pt x="6679628" y="67792"/>
                </a:lnTo>
                <a:lnTo>
                  <a:pt x="6680314" y="68033"/>
                </a:lnTo>
                <a:lnTo>
                  <a:pt x="6681025" y="68148"/>
                </a:lnTo>
                <a:lnTo>
                  <a:pt x="6684124" y="68148"/>
                </a:lnTo>
                <a:lnTo>
                  <a:pt x="6686410" y="66662"/>
                </a:lnTo>
                <a:lnTo>
                  <a:pt x="6687311" y="64262"/>
                </a:lnTo>
                <a:lnTo>
                  <a:pt x="6688442" y="61163"/>
                </a:lnTo>
                <a:lnTo>
                  <a:pt x="6686880" y="57721"/>
                </a:lnTo>
                <a:lnTo>
                  <a:pt x="6680682" y="55448"/>
                </a:lnTo>
                <a:close/>
              </a:path>
              <a:path w="9694545" h="4514215" extrusionOk="0">
                <a:moveTo>
                  <a:pt x="6043460" y="49149"/>
                </a:moveTo>
                <a:lnTo>
                  <a:pt x="6040183" y="51028"/>
                </a:lnTo>
                <a:lnTo>
                  <a:pt x="6038456" y="57378"/>
                </a:lnTo>
                <a:lnTo>
                  <a:pt x="6040335" y="60667"/>
                </a:lnTo>
                <a:lnTo>
                  <a:pt x="6044031" y="61683"/>
                </a:lnTo>
                <a:lnTo>
                  <a:pt x="6044565" y="61747"/>
                </a:lnTo>
                <a:lnTo>
                  <a:pt x="6047689" y="61747"/>
                </a:lnTo>
                <a:lnTo>
                  <a:pt x="6050114" y="59982"/>
                </a:lnTo>
                <a:lnTo>
                  <a:pt x="6051689" y="54165"/>
                </a:lnTo>
                <a:lnTo>
                  <a:pt x="6049835" y="50876"/>
                </a:lnTo>
                <a:lnTo>
                  <a:pt x="6043460" y="49149"/>
                </a:lnTo>
                <a:close/>
              </a:path>
              <a:path w="9694545" h="4514215" extrusionOk="0">
                <a:moveTo>
                  <a:pt x="6258775" y="48056"/>
                </a:moveTo>
                <a:lnTo>
                  <a:pt x="6252425" y="49771"/>
                </a:lnTo>
                <a:lnTo>
                  <a:pt x="6250546" y="53035"/>
                </a:lnTo>
                <a:lnTo>
                  <a:pt x="6252108" y="58877"/>
                </a:lnTo>
                <a:lnTo>
                  <a:pt x="6254521" y="60629"/>
                </a:lnTo>
                <a:lnTo>
                  <a:pt x="6257658" y="60629"/>
                </a:lnTo>
                <a:lnTo>
                  <a:pt x="6258204" y="60566"/>
                </a:lnTo>
                <a:lnTo>
                  <a:pt x="6258712" y="60413"/>
                </a:lnTo>
                <a:lnTo>
                  <a:pt x="6261900" y="59562"/>
                </a:lnTo>
                <a:lnTo>
                  <a:pt x="6263779" y="56286"/>
                </a:lnTo>
                <a:lnTo>
                  <a:pt x="6262065" y="49936"/>
                </a:lnTo>
                <a:lnTo>
                  <a:pt x="6258775" y="48056"/>
                </a:lnTo>
                <a:close/>
              </a:path>
              <a:path w="9694545" h="4514215" extrusionOk="0">
                <a:moveTo>
                  <a:pt x="6620662" y="38176"/>
                </a:moveTo>
                <a:lnTo>
                  <a:pt x="6617423" y="40170"/>
                </a:lnTo>
                <a:lnTo>
                  <a:pt x="6616700" y="43395"/>
                </a:lnTo>
                <a:lnTo>
                  <a:pt x="6615925" y="46596"/>
                </a:lnTo>
                <a:lnTo>
                  <a:pt x="6617919" y="49809"/>
                </a:lnTo>
                <a:lnTo>
                  <a:pt x="6621602" y="50660"/>
                </a:lnTo>
                <a:lnTo>
                  <a:pt x="6622046" y="50711"/>
                </a:lnTo>
                <a:lnTo>
                  <a:pt x="6625208" y="50711"/>
                </a:lnTo>
                <a:lnTo>
                  <a:pt x="6627647" y="48869"/>
                </a:lnTo>
                <a:lnTo>
                  <a:pt x="6629057" y="42900"/>
                </a:lnTo>
                <a:lnTo>
                  <a:pt x="6627075" y="39700"/>
                </a:lnTo>
                <a:lnTo>
                  <a:pt x="6620662" y="38176"/>
                </a:lnTo>
                <a:close/>
              </a:path>
              <a:path w="9694545" h="4514215" extrusionOk="0">
                <a:moveTo>
                  <a:pt x="6318516" y="31457"/>
                </a:moveTo>
                <a:lnTo>
                  <a:pt x="6312077" y="32892"/>
                </a:lnTo>
                <a:lnTo>
                  <a:pt x="6310058" y="36080"/>
                </a:lnTo>
                <a:lnTo>
                  <a:pt x="6311404" y="42062"/>
                </a:lnTo>
                <a:lnTo>
                  <a:pt x="6313855" y="43954"/>
                </a:lnTo>
                <a:lnTo>
                  <a:pt x="6317018" y="43954"/>
                </a:lnTo>
                <a:lnTo>
                  <a:pt x="6317449" y="43903"/>
                </a:lnTo>
                <a:lnTo>
                  <a:pt x="6321107" y="43091"/>
                </a:lnTo>
                <a:lnTo>
                  <a:pt x="6323139" y="39903"/>
                </a:lnTo>
                <a:lnTo>
                  <a:pt x="6321704" y="33464"/>
                </a:lnTo>
                <a:lnTo>
                  <a:pt x="6318516" y="31457"/>
                </a:lnTo>
                <a:close/>
              </a:path>
              <a:path w="9694545" h="4514215" extrusionOk="0">
                <a:moveTo>
                  <a:pt x="6559715" y="26250"/>
                </a:moveTo>
                <a:lnTo>
                  <a:pt x="6556616" y="28409"/>
                </a:lnTo>
                <a:lnTo>
                  <a:pt x="6555473" y="34899"/>
                </a:lnTo>
                <a:lnTo>
                  <a:pt x="6557657" y="37985"/>
                </a:lnTo>
                <a:lnTo>
                  <a:pt x="6561251" y="38620"/>
                </a:lnTo>
                <a:lnTo>
                  <a:pt x="6561594" y="38646"/>
                </a:lnTo>
                <a:lnTo>
                  <a:pt x="6564782" y="38646"/>
                </a:lnTo>
                <a:lnTo>
                  <a:pt x="6567297" y="36614"/>
                </a:lnTo>
                <a:lnTo>
                  <a:pt x="6567792" y="33705"/>
                </a:lnTo>
                <a:lnTo>
                  <a:pt x="6568376" y="30454"/>
                </a:lnTo>
                <a:lnTo>
                  <a:pt x="6566204" y="27381"/>
                </a:lnTo>
                <a:lnTo>
                  <a:pt x="6562966" y="26797"/>
                </a:lnTo>
                <a:lnTo>
                  <a:pt x="6559715" y="26250"/>
                </a:lnTo>
                <a:close/>
              </a:path>
              <a:path w="9694545" h="4514215" extrusionOk="0">
                <a:moveTo>
                  <a:pt x="6203619" y="24193"/>
                </a:moveTo>
                <a:lnTo>
                  <a:pt x="6199886" y="24701"/>
                </a:lnTo>
                <a:lnTo>
                  <a:pt x="6195885" y="29946"/>
                </a:lnTo>
                <a:lnTo>
                  <a:pt x="6196393" y="33693"/>
                </a:lnTo>
                <a:lnTo>
                  <a:pt x="6200101" y="36512"/>
                </a:lnTo>
                <a:lnTo>
                  <a:pt x="6201359" y="36906"/>
                </a:lnTo>
                <a:lnTo>
                  <a:pt x="6204419" y="36906"/>
                </a:lnTo>
                <a:lnTo>
                  <a:pt x="6206197" y="36106"/>
                </a:lnTo>
                <a:lnTo>
                  <a:pt x="6209372" y="31927"/>
                </a:lnTo>
                <a:lnTo>
                  <a:pt x="6208864" y="28181"/>
                </a:lnTo>
                <a:lnTo>
                  <a:pt x="6203619" y="24193"/>
                </a:lnTo>
                <a:close/>
              </a:path>
              <a:path w="9694545" h="4514215" extrusionOk="0">
                <a:moveTo>
                  <a:pt x="6380022" y="21348"/>
                </a:moveTo>
                <a:lnTo>
                  <a:pt x="6373482" y="22136"/>
                </a:lnTo>
                <a:lnTo>
                  <a:pt x="6371145" y="25095"/>
                </a:lnTo>
                <a:lnTo>
                  <a:pt x="6371526" y="28384"/>
                </a:lnTo>
                <a:lnTo>
                  <a:pt x="6371920" y="31419"/>
                </a:lnTo>
                <a:lnTo>
                  <a:pt x="6374485" y="33642"/>
                </a:lnTo>
                <a:lnTo>
                  <a:pt x="6377686" y="33642"/>
                </a:lnTo>
                <a:lnTo>
                  <a:pt x="6378181" y="33604"/>
                </a:lnTo>
                <a:lnTo>
                  <a:pt x="6381457" y="33197"/>
                </a:lnTo>
                <a:lnTo>
                  <a:pt x="6383782" y="30238"/>
                </a:lnTo>
                <a:lnTo>
                  <a:pt x="6382994" y="23698"/>
                </a:lnTo>
                <a:lnTo>
                  <a:pt x="6380022" y="21348"/>
                </a:lnTo>
                <a:close/>
              </a:path>
              <a:path w="9694545" h="4514215" extrusionOk="0">
                <a:moveTo>
                  <a:pt x="6497955" y="18110"/>
                </a:moveTo>
                <a:lnTo>
                  <a:pt x="6495072" y="20574"/>
                </a:lnTo>
                <a:lnTo>
                  <a:pt x="6494551" y="27139"/>
                </a:lnTo>
                <a:lnTo>
                  <a:pt x="6497015" y="30022"/>
                </a:lnTo>
                <a:lnTo>
                  <a:pt x="6500291" y="30276"/>
                </a:lnTo>
                <a:lnTo>
                  <a:pt x="6500456" y="30276"/>
                </a:lnTo>
                <a:lnTo>
                  <a:pt x="6500609" y="30302"/>
                </a:lnTo>
                <a:lnTo>
                  <a:pt x="6503860" y="30302"/>
                </a:lnTo>
                <a:lnTo>
                  <a:pt x="6506463" y="27927"/>
                </a:lnTo>
                <a:lnTo>
                  <a:pt x="6506959" y="21526"/>
                </a:lnTo>
                <a:lnTo>
                  <a:pt x="6504495" y="18656"/>
                </a:lnTo>
                <a:lnTo>
                  <a:pt x="6497955" y="18110"/>
                </a:lnTo>
                <a:close/>
              </a:path>
              <a:path w="9694545" h="4514215" extrusionOk="0">
                <a:moveTo>
                  <a:pt x="6442138" y="16967"/>
                </a:moveTo>
                <a:lnTo>
                  <a:pt x="6435534" y="17195"/>
                </a:lnTo>
                <a:lnTo>
                  <a:pt x="6432969" y="19964"/>
                </a:lnTo>
                <a:lnTo>
                  <a:pt x="6433185" y="26479"/>
                </a:lnTo>
                <a:lnTo>
                  <a:pt x="6435839" y="29019"/>
                </a:lnTo>
                <a:lnTo>
                  <a:pt x="6439103" y="29019"/>
                </a:lnTo>
                <a:lnTo>
                  <a:pt x="6442544" y="28892"/>
                </a:lnTo>
                <a:lnTo>
                  <a:pt x="6445110" y="26136"/>
                </a:lnTo>
                <a:lnTo>
                  <a:pt x="6444894" y="19545"/>
                </a:lnTo>
                <a:lnTo>
                  <a:pt x="6442138" y="16967"/>
                </a:lnTo>
                <a:close/>
              </a:path>
              <a:path w="9694545" h="4514215" extrusionOk="0">
                <a:moveTo>
                  <a:pt x="6086868" y="5562"/>
                </a:moveTo>
                <a:lnTo>
                  <a:pt x="6080772" y="8051"/>
                </a:lnTo>
                <a:lnTo>
                  <a:pt x="6079324" y="11556"/>
                </a:lnTo>
                <a:lnTo>
                  <a:pt x="6081496" y="16903"/>
                </a:lnTo>
                <a:lnTo>
                  <a:pt x="6083744" y="18287"/>
                </a:lnTo>
                <a:lnTo>
                  <a:pt x="6086843" y="18287"/>
                </a:lnTo>
                <a:lnTo>
                  <a:pt x="6087618" y="18161"/>
                </a:lnTo>
                <a:lnTo>
                  <a:pt x="6091402" y="16598"/>
                </a:lnTo>
                <a:lnTo>
                  <a:pt x="6092850" y="13106"/>
                </a:lnTo>
                <a:lnTo>
                  <a:pt x="6090348" y="7023"/>
                </a:lnTo>
                <a:lnTo>
                  <a:pt x="6086868" y="5562"/>
                </a:lnTo>
                <a:close/>
              </a:path>
              <a:path w="9694545" h="4514215" extrusionOk="0">
                <a:moveTo>
                  <a:pt x="6144450" y="0"/>
                </a:moveTo>
                <a:lnTo>
                  <a:pt x="6141440" y="2247"/>
                </a:lnTo>
                <a:lnTo>
                  <a:pt x="6140475" y="8775"/>
                </a:lnTo>
                <a:lnTo>
                  <a:pt x="6142723" y="11811"/>
                </a:lnTo>
                <a:lnTo>
                  <a:pt x="6145999" y="12280"/>
                </a:lnTo>
                <a:lnTo>
                  <a:pt x="6146596" y="12344"/>
                </a:lnTo>
                <a:lnTo>
                  <a:pt x="6149784" y="12344"/>
                </a:lnTo>
                <a:lnTo>
                  <a:pt x="6152324" y="10198"/>
                </a:lnTo>
                <a:lnTo>
                  <a:pt x="6153238" y="3987"/>
                </a:lnTo>
                <a:lnTo>
                  <a:pt x="6151003" y="965"/>
                </a:lnTo>
                <a:lnTo>
                  <a:pt x="6144450" y="0"/>
                </a:lnTo>
                <a:close/>
              </a:path>
            </a:pathLst>
          </a:custGeom>
          <a:solidFill>
            <a:srgbClr val="0096B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848092" y="1645255"/>
            <a:ext cx="10814135" cy="3800527"/>
          </a:xfrm>
          <a:custGeom>
            <a:avLst/>
            <a:gdLst/>
            <a:ahLst/>
            <a:cxnLst/>
            <a:rect l="l" t="t" r="r" b="b"/>
            <a:pathLst>
              <a:path w="9757410" h="4593590" extrusionOk="0">
                <a:moveTo>
                  <a:pt x="3598672" y="4582769"/>
                </a:moveTo>
                <a:lnTo>
                  <a:pt x="3592880" y="4583188"/>
                </a:lnTo>
                <a:lnTo>
                  <a:pt x="3590696" y="4585716"/>
                </a:lnTo>
                <a:lnTo>
                  <a:pt x="3591102" y="4591405"/>
                </a:lnTo>
                <a:lnTo>
                  <a:pt x="3593414" y="4593501"/>
                </a:lnTo>
                <a:lnTo>
                  <a:pt x="3596563" y="4593501"/>
                </a:lnTo>
                <a:lnTo>
                  <a:pt x="3599446" y="4593285"/>
                </a:lnTo>
                <a:lnTo>
                  <a:pt x="3601631" y="4590757"/>
                </a:lnTo>
                <a:lnTo>
                  <a:pt x="3601224" y="4584941"/>
                </a:lnTo>
                <a:lnTo>
                  <a:pt x="3598672" y="4582769"/>
                </a:lnTo>
                <a:close/>
              </a:path>
              <a:path w="9757410" h="4593590" extrusionOk="0">
                <a:moveTo>
                  <a:pt x="3534244" y="4570628"/>
                </a:moveTo>
                <a:lnTo>
                  <a:pt x="3531120" y="4571796"/>
                </a:lnTo>
                <a:lnTo>
                  <a:pt x="3528682" y="4577080"/>
                </a:lnTo>
                <a:lnTo>
                  <a:pt x="3529863" y="4580204"/>
                </a:lnTo>
                <a:lnTo>
                  <a:pt x="3533216" y="4581753"/>
                </a:lnTo>
                <a:lnTo>
                  <a:pt x="3533965" y="4581906"/>
                </a:lnTo>
                <a:lnTo>
                  <a:pt x="3536683" y="4581906"/>
                </a:lnTo>
                <a:lnTo>
                  <a:pt x="3538613" y="4580750"/>
                </a:lnTo>
                <a:lnTo>
                  <a:pt x="3540696" y="4576178"/>
                </a:lnTo>
                <a:lnTo>
                  <a:pt x="3539553" y="4573054"/>
                </a:lnTo>
                <a:lnTo>
                  <a:pt x="3534244" y="4570628"/>
                </a:lnTo>
                <a:close/>
              </a:path>
              <a:path w="9757410" h="4593590" extrusionOk="0">
                <a:moveTo>
                  <a:pt x="3655745" y="4563008"/>
                </a:moveTo>
                <a:lnTo>
                  <a:pt x="3653218" y="4564468"/>
                </a:lnTo>
                <a:lnTo>
                  <a:pt x="3650703" y="4565891"/>
                </a:lnTo>
                <a:lnTo>
                  <a:pt x="3649827" y="4569117"/>
                </a:lnTo>
                <a:lnTo>
                  <a:pt x="3652215" y="4573358"/>
                </a:lnTo>
                <a:lnTo>
                  <a:pt x="3654018" y="4574298"/>
                </a:lnTo>
                <a:lnTo>
                  <a:pt x="3656736" y="4574298"/>
                </a:lnTo>
                <a:lnTo>
                  <a:pt x="3657625" y="4574082"/>
                </a:lnTo>
                <a:lnTo>
                  <a:pt x="3660990" y="4572165"/>
                </a:lnTo>
                <a:lnTo>
                  <a:pt x="3661867" y="4568952"/>
                </a:lnTo>
                <a:lnTo>
                  <a:pt x="3660406" y="4566424"/>
                </a:lnTo>
                <a:lnTo>
                  <a:pt x="3658971" y="4563884"/>
                </a:lnTo>
                <a:lnTo>
                  <a:pt x="3655745" y="4563008"/>
                </a:lnTo>
                <a:close/>
              </a:path>
              <a:path w="9757410" h="4593590" extrusionOk="0">
                <a:moveTo>
                  <a:pt x="3483927" y="4534954"/>
                </a:moveTo>
                <a:lnTo>
                  <a:pt x="3480612" y="4535271"/>
                </a:lnTo>
                <a:lnTo>
                  <a:pt x="3476917" y="4539767"/>
                </a:lnTo>
                <a:lnTo>
                  <a:pt x="3477209" y="4543082"/>
                </a:lnTo>
                <a:lnTo>
                  <a:pt x="3480447" y="4545749"/>
                </a:lnTo>
                <a:lnTo>
                  <a:pt x="3481641" y="4546130"/>
                </a:lnTo>
                <a:lnTo>
                  <a:pt x="3484333" y="4546130"/>
                </a:lnTo>
                <a:lnTo>
                  <a:pt x="3485857" y="4545495"/>
                </a:lnTo>
                <a:lnTo>
                  <a:pt x="3486873" y="4544237"/>
                </a:lnTo>
                <a:lnTo>
                  <a:pt x="3488740" y="4541989"/>
                </a:lnTo>
                <a:lnTo>
                  <a:pt x="3488423" y="4538675"/>
                </a:lnTo>
                <a:lnTo>
                  <a:pt x="3486200" y="4536808"/>
                </a:lnTo>
                <a:lnTo>
                  <a:pt x="3483927" y="4534954"/>
                </a:lnTo>
                <a:close/>
              </a:path>
              <a:path w="9757410" h="4593590" extrusionOk="0">
                <a:moveTo>
                  <a:pt x="3706990" y="4524222"/>
                </a:moveTo>
                <a:lnTo>
                  <a:pt x="3703650" y="4524235"/>
                </a:lnTo>
                <a:lnTo>
                  <a:pt x="3701618" y="4526318"/>
                </a:lnTo>
                <a:lnTo>
                  <a:pt x="3699649" y="4528299"/>
                </a:lnTo>
                <a:lnTo>
                  <a:pt x="3699586" y="4531728"/>
                </a:lnTo>
                <a:lnTo>
                  <a:pt x="3702685" y="4534776"/>
                </a:lnTo>
                <a:lnTo>
                  <a:pt x="3704018" y="4535297"/>
                </a:lnTo>
                <a:lnTo>
                  <a:pt x="3706723" y="4535297"/>
                </a:lnTo>
                <a:lnTo>
                  <a:pt x="3708082" y="4534763"/>
                </a:lnTo>
                <a:lnTo>
                  <a:pt x="3709037" y="4533773"/>
                </a:lnTo>
                <a:lnTo>
                  <a:pt x="3711068" y="4531728"/>
                </a:lnTo>
                <a:lnTo>
                  <a:pt x="3711130" y="4528299"/>
                </a:lnTo>
                <a:lnTo>
                  <a:pt x="3706990" y="4524222"/>
                </a:lnTo>
                <a:close/>
              </a:path>
              <a:path w="9757410" h="4593590" extrusionOk="0">
                <a:moveTo>
                  <a:pt x="3434257" y="4495520"/>
                </a:moveTo>
                <a:lnTo>
                  <a:pt x="3430943" y="4495965"/>
                </a:lnTo>
                <a:lnTo>
                  <a:pt x="3427412" y="4500587"/>
                </a:lnTo>
                <a:lnTo>
                  <a:pt x="3427831" y="4503902"/>
                </a:lnTo>
                <a:lnTo>
                  <a:pt x="3431108" y="4506404"/>
                </a:lnTo>
                <a:lnTo>
                  <a:pt x="3432238" y="4506747"/>
                </a:lnTo>
                <a:lnTo>
                  <a:pt x="3434943" y="4506747"/>
                </a:lnTo>
                <a:lnTo>
                  <a:pt x="3436505" y="4506036"/>
                </a:lnTo>
                <a:lnTo>
                  <a:pt x="3439325" y="4502365"/>
                </a:lnTo>
                <a:lnTo>
                  <a:pt x="3438867" y="4499063"/>
                </a:lnTo>
                <a:lnTo>
                  <a:pt x="3434257" y="4495520"/>
                </a:lnTo>
                <a:close/>
              </a:path>
              <a:path w="9757410" h="4593590" extrusionOk="0">
                <a:moveTo>
                  <a:pt x="3745941" y="4475111"/>
                </a:moveTo>
                <a:lnTo>
                  <a:pt x="3742677" y="4475721"/>
                </a:lnTo>
                <a:lnTo>
                  <a:pt x="3741013" y="4478134"/>
                </a:lnTo>
                <a:lnTo>
                  <a:pt x="3739362" y="4480509"/>
                </a:lnTo>
                <a:lnTo>
                  <a:pt x="3739959" y="4483798"/>
                </a:lnTo>
                <a:lnTo>
                  <a:pt x="3743274" y="4486084"/>
                </a:lnTo>
                <a:lnTo>
                  <a:pt x="3744328" y="4486389"/>
                </a:lnTo>
                <a:lnTo>
                  <a:pt x="3747033" y="4486389"/>
                </a:lnTo>
                <a:lnTo>
                  <a:pt x="3748684" y="4485601"/>
                </a:lnTo>
                <a:lnTo>
                  <a:pt x="3749687" y="4484103"/>
                </a:lnTo>
                <a:lnTo>
                  <a:pt x="3751364" y="4481703"/>
                </a:lnTo>
                <a:lnTo>
                  <a:pt x="3750729" y="4478439"/>
                </a:lnTo>
                <a:lnTo>
                  <a:pt x="3745941" y="4475111"/>
                </a:lnTo>
                <a:close/>
              </a:path>
              <a:path w="9757410" h="4593590" extrusionOk="0">
                <a:moveTo>
                  <a:pt x="3741013" y="4478108"/>
                </a:moveTo>
                <a:close/>
              </a:path>
              <a:path w="9757410" h="4593590" extrusionOk="0">
                <a:moveTo>
                  <a:pt x="3382911" y="4458182"/>
                </a:moveTo>
                <a:lnTo>
                  <a:pt x="3379635" y="4458754"/>
                </a:lnTo>
                <a:lnTo>
                  <a:pt x="3376307" y="4463554"/>
                </a:lnTo>
                <a:lnTo>
                  <a:pt x="3376904" y="4466844"/>
                </a:lnTo>
                <a:lnTo>
                  <a:pt x="3380219" y="4469130"/>
                </a:lnTo>
                <a:lnTo>
                  <a:pt x="3381260" y="4469434"/>
                </a:lnTo>
                <a:lnTo>
                  <a:pt x="3383953" y="4469434"/>
                </a:lnTo>
                <a:lnTo>
                  <a:pt x="3385604" y="4468660"/>
                </a:lnTo>
                <a:lnTo>
                  <a:pt x="3388296" y="4464786"/>
                </a:lnTo>
                <a:lnTo>
                  <a:pt x="3387699" y="4461497"/>
                </a:lnTo>
                <a:lnTo>
                  <a:pt x="3382911" y="4458182"/>
                </a:lnTo>
                <a:close/>
              </a:path>
              <a:path w="9757410" h="4593590" extrusionOk="0">
                <a:moveTo>
                  <a:pt x="3329774" y="4423410"/>
                </a:moveTo>
                <a:lnTo>
                  <a:pt x="3326523" y="4424159"/>
                </a:lnTo>
                <a:lnTo>
                  <a:pt x="3323463" y="4429125"/>
                </a:lnTo>
                <a:lnTo>
                  <a:pt x="3324237" y="4432376"/>
                </a:lnTo>
                <a:lnTo>
                  <a:pt x="3327565" y="4434420"/>
                </a:lnTo>
                <a:lnTo>
                  <a:pt x="3328530" y="4434674"/>
                </a:lnTo>
                <a:lnTo>
                  <a:pt x="3331248" y="4434674"/>
                </a:lnTo>
                <a:lnTo>
                  <a:pt x="3332949" y="4433811"/>
                </a:lnTo>
                <a:lnTo>
                  <a:pt x="3335502" y="4429721"/>
                </a:lnTo>
                <a:lnTo>
                  <a:pt x="3334727" y="4426470"/>
                </a:lnTo>
                <a:lnTo>
                  <a:pt x="3329774" y="4423410"/>
                </a:lnTo>
                <a:close/>
              </a:path>
              <a:path w="9757410" h="4593590" extrusionOk="0">
                <a:moveTo>
                  <a:pt x="3779774" y="4421720"/>
                </a:moveTo>
                <a:lnTo>
                  <a:pt x="3776510" y="4422343"/>
                </a:lnTo>
                <a:lnTo>
                  <a:pt x="3773208" y="4427131"/>
                </a:lnTo>
                <a:lnTo>
                  <a:pt x="3773830" y="4430420"/>
                </a:lnTo>
                <a:lnTo>
                  <a:pt x="3777145" y="4432693"/>
                </a:lnTo>
                <a:lnTo>
                  <a:pt x="3778199" y="4432998"/>
                </a:lnTo>
                <a:lnTo>
                  <a:pt x="3780891" y="4432998"/>
                </a:lnTo>
                <a:lnTo>
                  <a:pt x="3782555" y="4432185"/>
                </a:lnTo>
                <a:lnTo>
                  <a:pt x="3785209" y="4428274"/>
                </a:lnTo>
                <a:lnTo>
                  <a:pt x="3784587" y="4424997"/>
                </a:lnTo>
                <a:lnTo>
                  <a:pt x="3779774" y="4421720"/>
                </a:lnTo>
                <a:close/>
              </a:path>
              <a:path w="9757410" h="4593590" extrusionOk="0">
                <a:moveTo>
                  <a:pt x="3274682" y="4391748"/>
                </a:moveTo>
                <a:lnTo>
                  <a:pt x="3271481" y="4392701"/>
                </a:lnTo>
                <a:lnTo>
                  <a:pt x="3268713" y="4397844"/>
                </a:lnTo>
                <a:lnTo>
                  <a:pt x="3269678" y="4401032"/>
                </a:lnTo>
                <a:lnTo>
                  <a:pt x="3272269" y="4402391"/>
                </a:lnTo>
                <a:lnTo>
                  <a:pt x="3273044" y="4402823"/>
                </a:lnTo>
                <a:lnTo>
                  <a:pt x="3273894" y="4403039"/>
                </a:lnTo>
                <a:lnTo>
                  <a:pt x="3276638" y="4403039"/>
                </a:lnTo>
                <a:lnTo>
                  <a:pt x="3278454" y="4402035"/>
                </a:lnTo>
                <a:lnTo>
                  <a:pt x="3280778" y="4397692"/>
                </a:lnTo>
                <a:lnTo>
                  <a:pt x="3279813" y="4394504"/>
                </a:lnTo>
                <a:lnTo>
                  <a:pt x="3277247" y="4393107"/>
                </a:lnTo>
                <a:lnTo>
                  <a:pt x="3274682" y="4391748"/>
                </a:lnTo>
                <a:close/>
              </a:path>
              <a:path w="9757410" h="4593590" extrusionOk="0">
                <a:moveTo>
                  <a:pt x="3820325" y="4372673"/>
                </a:moveTo>
                <a:lnTo>
                  <a:pt x="3816985" y="4372749"/>
                </a:lnTo>
                <a:lnTo>
                  <a:pt x="3814978" y="4374870"/>
                </a:lnTo>
                <a:lnTo>
                  <a:pt x="3812959" y="4376966"/>
                </a:lnTo>
                <a:lnTo>
                  <a:pt x="3813048" y="4380306"/>
                </a:lnTo>
                <a:lnTo>
                  <a:pt x="3816197" y="4383278"/>
                </a:lnTo>
                <a:lnTo>
                  <a:pt x="3817493" y="4383773"/>
                </a:lnTo>
                <a:lnTo>
                  <a:pt x="3820185" y="4383773"/>
                </a:lnTo>
                <a:lnTo>
                  <a:pt x="3821582" y="4383214"/>
                </a:lnTo>
                <a:lnTo>
                  <a:pt x="3822636" y="4382122"/>
                </a:lnTo>
                <a:lnTo>
                  <a:pt x="3824617" y="4380001"/>
                </a:lnTo>
                <a:lnTo>
                  <a:pt x="3824528" y="4376674"/>
                </a:lnTo>
                <a:lnTo>
                  <a:pt x="3820325" y="4372673"/>
                </a:lnTo>
                <a:close/>
              </a:path>
              <a:path w="9757410" h="4593590" extrusionOk="0">
                <a:moveTo>
                  <a:pt x="3217570" y="4363770"/>
                </a:moveTo>
                <a:lnTo>
                  <a:pt x="3214446" y="4364951"/>
                </a:lnTo>
                <a:lnTo>
                  <a:pt x="3212045" y="4370273"/>
                </a:lnTo>
                <a:lnTo>
                  <a:pt x="3213252" y="4373372"/>
                </a:lnTo>
                <a:lnTo>
                  <a:pt x="3216605" y="4374896"/>
                </a:lnTo>
                <a:lnTo>
                  <a:pt x="3217329" y="4375048"/>
                </a:lnTo>
                <a:lnTo>
                  <a:pt x="3220072" y="4375048"/>
                </a:lnTo>
                <a:lnTo>
                  <a:pt x="3221990" y="4373892"/>
                </a:lnTo>
                <a:lnTo>
                  <a:pt x="3222879" y="4371936"/>
                </a:lnTo>
                <a:lnTo>
                  <a:pt x="3224047" y="4369282"/>
                </a:lnTo>
                <a:lnTo>
                  <a:pt x="3222879" y="4366171"/>
                </a:lnTo>
                <a:lnTo>
                  <a:pt x="3217570" y="4363770"/>
                </a:lnTo>
                <a:close/>
              </a:path>
              <a:path w="9757410" h="4593590" extrusionOk="0">
                <a:moveTo>
                  <a:pt x="3158502" y="4340123"/>
                </a:moveTo>
                <a:lnTo>
                  <a:pt x="3155492" y="4341533"/>
                </a:lnTo>
                <a:lnTo>
                  <a:pt x="3153524" y="4347006"/>
                </a:lnTo>
                <a:lnTo>
                  <a:pt x="3154934" y="4350042"/>
                </a:lnTo>
                <a:lnTo>
                  <a:pt x="3157664" y="4351032"/>
                </a:lnTo>
                <a:lnTo>
                  <a:pt x="3158274" y="4351223"/>
                </a:lnTo>
                <a:lnTo>
                  <a:pt x="3158871" y="4351324"/>
                </a:lnTo>
                <a:lnTo>
                  <a:pt x="3161614" y="4351324"/>
                </a:lnTo>
                <a:lnTo>
                  <a:pt x="3163633" y="4350004"/>
                </a:lnTo>
                <a:lnTo>
                  <a:pt x="3165386" y="4345101"/>
                </a:lnTo>
                <a:lnTo>
                  <a:pt x="3163976" y="4342066"/>
                </a:lnTo>
                <a:lnTo>
                  <a:pt x="3158502" y="4340123"/>
                </a:lnTo>
                <a:close/>
              </a:path>
              <a:path w="9757410" h="4593590" extrusionOk="0">
                <a:moveTo>
                  <a:pt x="3865372" y="4330750"/>
                </a:moveTo>
                <a:lnTo>
                  <a:pt x="3860698" y="4334179"/>
                </a:lnTo>
                <a:lnTo>
                  <a:pt x="3860177" y="4337494"/>
                </a:lnTo>
                <a:lnTo>
                  <a:pt x="3862920" y="4341241"/>
                </a:lnTo>
                <a:lnTo>
                  <a:pt x="3864521" y="4341977"/>
                </a:lnTo>
                <a:lnTo>
                  <a:pt x="3867238" y="4341977"/>
                </a:lnTo>
                <a:lnTo>
                  <a:pt x="3868331" y="4341660"/>
                </a:lnTo>
                <a:lnTo>
                  <a:pt x="3871595" y="4339247"/>
                </a:lnTo>
                <a:lnTo>
                  <a:pt x="3872115" y="4335945"/>
                </a:lnTo>
                <a:lnTo>
                  <a:pt x="3868674" y="4331246"/>
                </a:lnTo>
                <a:lnTo>
                  <a:pt x="3865372" y="4330750"/>
                </a:lnTo>
                <a:close/>
              </a:path>
              <a:path w="9757410" h="4593590" extrusionOk="0">
                <a:moveTo>
                  <a:pt x="3097707" y="4321263"/>
                </a:moveTo>
                <a:lnTo>
                  <a:pt x="3094824" y="4322927"/>
                </a:lnTo>
                <a:lnTo>
                  <a:pt x="3094050" y="4325759"/>
                </a:lnTo>
                <a:lnTo>
                  <a:pt x="3093313" y="4328553"/>
                </a:lnTo>
                <a:lnTo>
                  <a:pt x="3094977" y="4331462"/>
                </a:lnTo>
                <a:lnTo>
                  <a:pt x="3097771" y="4332211"/>
                </a:lnTo>
                <a:lnTo>
                  <a:pt x="3098253" y="4332312"/>
                </a:lnTo>
                <a:lnTo>
                  <a:pt x="3098698" y="4332376"/>
                </a:lnTo>
                <a:lnTo>
                  <a:pt x="3101479" y="4332376"/>
                </a:lnTo>
                <a:lnTo>
                  <a:pt x="3103613" y="4330839"/>
                </a:lnTo>
                <a:lnTo>
                  <a:pt x="3104984" y="4325683"/>
                </a:lnTo>
                <a:lnTo>
                  <a:pt x="3103333" y="4322775"/>
                </a:lnTo>
                <a:lnTo>
                  <a:pt x="3100514" y="4322038"/>
                </a:lnTo>
                <a:lnTo>
                  <a:pt x="3097707" y="4321263"/>
                </a:lnTo>
                <a:close/>
              </a:path>
              <a:path w="9757410" h="4593590" extrusionOk="0">
                <a:moveTo>
                  <a:pt x="3035528" y="4307636"/>
                </a:moveTo>
                <a:lnTo>
                  <a:pt x="3032785" y="4309541"/>
                </a:lnTo>
                <a:lnTo>
                  <a:pt x="3031756" y="4315282"/>
                </a:lnTo>
                <a:lnTo>
                  <a:pt x="3033661" y="4318012"/>
                </a:lnTo>
                <a:lnTo>
                  <a:pt x="3036849" y="4318584"/>
                </a:lnTo>
                <a:lnTo>
                  <a:pt x="3037154" y="4318609"/>
                </a:lnTo>
                <a:lnTo>
                  <a:pt x="3039973" y="4318609"/>
                </a:lnTo>
                <a:lnTo>
                  <a:pt x="3042196" y="4316818"/>
                </a:lnTo>
                <a:lnTo>
                  <a:pt x="3043161" y="4311408"/>
                </a:lnTo>
                <a:lnTo>
                  <a:pt x="3041256" y="4308665"/>
                </a:lnTo>
                <a:lnTo>
                  <a:pt x="3035528" y="4307636"/>
                </a:lnTo>
                <a:close/>
              </a:path>
              <a:path w="9757410" h="4593590" extrusionOk="0">
                <a:moveTo>
                  <a:pt x="3920744" y="4298365"/>
                </a:moveTo>
                <a:lnTo>
                  <a:pt x="3918115" y="4299623"/>
                </a:lnTo>
                <a:lnTo>
                  <a:pt x="3915473" y="4300855"/>
                </a:lnTo>
                <a:lnTo>
                  <a:pt x="3914368" y="4304004"/>
                </a:lnTo>
                <a:lnTo>
                  <a:pt x="3916502" y="4308538"/>
                </a:lnTo>
                <a:lnTo>
                  <a:pt x="3918381" y="4309643"/>
                </a:lnTo>
                <a:lnTo>
                  <a:pt x="3921125" y="4309643"/>
                </a:lnTo>
                <a:lnTo>
                  <a:pt x="3921899" y="4309478"/>
                </a:lnTo>
                <a:lnTo>
                  <a:pt x="3925252" y="4307903"/>
                </a:lnTo>
                <a:lnTo>
                  <a:pt x="3926382" y="4304753"/>
                </a:lnTo>
                <a:lnTo>
                  <a:pt x="3923880" y="4299496"/>
                </a:lnTo>
                <a:lnTo>
                  <a:pt x="3920744" y="4298365"/>
                </a:lnTo>
                <a:close/>
              </a:path>
              <a:path w="9757410" h="4593590" extrusionOk="0">
                <a:moveTo>
                  <a:pt x="2976232" y="4288028"/>
                </a:moveTo>
                <a:lnTo>
                  <a:pt x="2973235" y="4289488"/>
                </a:lnTo>
                <a:lnTo>
                  <a:pt x="2971355" y="4295000"/>
                </a:lnTo>
                <a:lnTo>
                  <a:pt x="2972803" y="4297997"/>
                </a:lnTo>
                <a:lnTo>
                  <a:pt x="2975571" y="4298937"/>
                </a:lnTo>
                <a:lnTo>
                  <a:pt x="2976143" y="4299153"/>
                </a:lnTo>
                <a:lnTo>
                  <a:pt x="2976727" y="4299229"/>
                </a:lnTo>
                <a:lnTo>
                  <a:pt x="2979483" y="4299229"/>
                </a:lnTo>
                <a:lnTo>
                  <a:pt x="2981515" y="4297845"/>
                </a:lnTo>
                <a:lnTo>
                  <a:pt x="2983204" y="4292904"/>
                </a:lnTo>
                <a:lnTo>
                  <a:pt x="2981744" y="4289907"/>
                </a:lnTo>
                <a:lnTo>
                  <a:pt x="2976232" y="4288028"/>
                </a:lnTo>
                <a:close/>
              </a:path>
              <a:path w="9757410" h="4593590" extrusionOk="0">
                <a:moveTo>
                  <a:pt x="3981196" y="4276979"/>
                </a:moveTo>
                <a:lnTo>
                  <a:pt x="3978389" y="4277728"/>
                </a:lnTo>
                <a:lnTo>
                  <a:pt x="3975569" y="4278452"/>
                </a:lnTo>
                <a:lnTo>
                  <a:pt x="3973880" y="4281335"/>
                </a:lnTo>
                <a:lnTo>
                  <a:pt x="3975227" y="4286504"/>
                </a:lnTo>
                <a:lnTo>
                  <a:pt x="3977360" y="4288091"/>
                </a:lnTo>
                <a:lnTo>
                  <a:pt x="3980141" y="4288091"/>
                </a:lnTo>
                <a:lnTo>
                  <a:pt x="3980599" y="4288028"/>
                </a:lnTo>
                <a:lnTo>
                  <a:pt x="3981043" y="4287926"/>
                </a:lnTo>
                <a:lnTo>
                  <a:pt x="3983863" y="4287177"/>
                </a:lnTo>
                <a:lnTo>
                  <a:pt x="3985552" y="4284306"/>
                </a:lnTo>
                <a:lnTo>
                  <a:pt x="3984078" y="4278668"/>
                </a:lnTo>
                <a:lnTo>
                  <a:pt x="3981196" y="4276979"/>
                </a:lnTo>
                <a:close/>
              </a:path>
              <a:path w="9757410" h="4593590" extrusionOk="0">
                <a:moveTo>
                  <a:pt x="2916631" y="4267047"/>
                </a:moveTo>
                <a:lnTo>
                  <a:pt x="2913621" y="4268470"/>
                </a:lnTo>
                <a:lnTo>
                  <a:pt x="2911678" y="4273956"/>
                </a:lnTo>
                <a:lnTo>
                  <a:pt x="2913100" y="4276979"/>
                </a:lnTo>
                <a:lnTo>
                  <a:pt x="2916415" y="4278147"/>
                </a:lnTo>
                <a:lnTo>
                  <a:pt x="2917012" y="4278261"/>
                </a:lnTo>
                <a:lnTo>
                  <a:pt x="2919780" y="4278261"/>
                </a:lnTo>
                <a:lnTo>
                  <a:pt x="2921812" y="4276915"/>
                </a:lnTo>
                <a:lnTo>
                  <a:pt x="2923565" y="4272013"/>
                </a:lnTo>
                <a:lnTo>
                  <a:pt x="2922130" y="4269003"/>
                </a:lnTo>
                <a:lnTo>
                  <a:pt x="2919457" y="4268038"/>
                </a:lnTo>
                <a:lnTo>
                  <a:pt x="2919316" y="4268012"/>
                </a:lnTo>
                <a:lnTo>
                  <a:pt x="2916631" y="4267047"/>
                </a:lnTo>
                <a:close/>
              </a:path>
              <a:path w="9757410" h="4593590" extrusionOk="0">
                <a:moveTo>
                  <a:pt x="2919387" y="4268012"/>
                </a:moveTo>
                <a:close/>
              </a:path>
              <a:path w="9757410" h="4593590" extrusionOk="0">
                <a:moveTo>
                  <a:pt x="4044492" y="4266920"/>
                </a:moveTo>
                <a:lnTo>
                  <a:pt x="4038676" y="4267377"/>
                </a:lnTo>
                <a:lnTo>
                  <a:pt x="4036517" y="4269917"/>
                </a:lnTo>
                <a:lnTo>
                  <a:pt x="4036961" y="4275582"/>
                </a:lnTo>
                <a:lnTo>
                  <a:pt x="4039273" y="4277677"/>
                </a:lnTo>
                <a:lnTo>
                  <a:pt x="4042143" y="4277677"/>
                </a:lnTo>
                <a:lnTo>
                  <a:pt x="4045318" y="4277423"/>
                </a:lnTo>
                <a:lnTo>
                  <a:pt x="4047477" y="4274896"/>
                </a:lnTo>
                <a:lnTo>
                  <a:pt x="4047032" y="4269079"/>
                </a:lnTo>
                <a:lnTo>
                  <a:pt x="4044492" y="4266920"/>
                </a:lnTo>
                <a:close/>
              </a:path>
              <a:path w="9757410" h="4593590" extrusionOk="0">
                <a:moveTo>
                  <a:pt x="4106545" y="4257751"/>
                </a:moveTo>
                <a:lnTo>
                  <a:pt x="4100817" y="4258754"/>
                </a:lnTo>
                <a:lnTo>
                  <a:pt x="4098886" y="4261472"/>
                </a:lnTo>
                <a:lnTo>
                  <a:pt x="4099826" y="4266895"/>
                </a:lnTo>
                <a:lnTo>
                  <a:pt x="4102049" y="4268724"/>
                </a:lnTo>
                <a:lnTo>
                  <a:pt x="4104881" y="4268724"/>
                </a:lnTo>
                <a:lnTo>
                  <a:pt x="4108335" y="4268139"/>
                </a:lnTo>
                <a:lnTo>
                  <a:pt x="4110266" y="4265409"/>
                </a:lnTo>
                <a:lnTo>
                  <a:pt x="4109275" y="4259681"/>
                </a:lnTo>
                <a:lnTo>
                  <a:pt x="4106545" y="4257751"/>
                </a:lnTo>
                <a:close/>
              </a:path>
              <a:path w="9757410" h="4593590" extrusionOk="0">
                <a:moveTo>
                  <a:pt x="2857080" y="4245775"/>
                </a:moveTo>
                <a:lnTo>
                  <a:pt x="2854058" y="4247210"/>
                </a:lnTo>
                <a:lnTo>
                  <a:pt x="2853105" y="4249966"/>
                </a:lnTo>
                <a:lnTo>
                  <a:pt x="2852115" y="4252709"/>
                </a:lnTo>
                <a:lnTo>
                  <a:pt x="2853550" y="4255719"/>
                </a:lnTo>
                <a:lnTo>
                  <a:pt x="2856890" y="4256900"/>
                </a:lnTo>
                <a:lnTo>
                  <a:pt x="2857487" y="4256976"/>
                </a:lnTo>
                <a:lnTo>
                  <a:pt x="2860217" y="4256976"/>
                </a:lnTo>
                <a:lnTo>
                  <a:pt x="2862249" y="4255630"/>
                </a:lnTo>
                <a:lnTo>
                  <a:pt x="2864002" y="4250740"/>
                </a:lnTo>
                <a:lnTo>
                  <a:pt x="2862567" y="4247718"/>
                </a:lnTo>
                <a:lnTo>
                  <a:pt x="2859811" y="4246765"/>
                </a:lnTo>
                <a:lnTo>
                  <a:pt x="2857080" y="4245775"/>
                </a:lnTo>
                <a:close/>
              </a:path>
              <a:path w="9757410" h="4593590" extrusionOk="0">
                <a:moveTo>
                  <a:pt x="4167962" y="4244619"/>
                </a:moveTo>
                <a:lnTo>
                  <a:pt x="4162310" y="4246079"/>
                </a:lnTo>
                <a:lnTo>
                  <a:pt x="4160621" y="4248962"/>
                </a:lnTo>
                <a:lnTo>
                  <a:pt x="4161967" y="4254144"/>
                </a:lnTo>
                <a:lnTo>
                  <a:pt x="4164114" y="4255719"/>
                </a:lnTo>
                <a:lnTo>
                  <a:pt x="4166895" y="4255719"/>
                </a:lnTo>
                <a:lnTo>
                  <a:pt x="4167339" y="4255681"/>
                </a:lnTo>
                <a:lnTo>
                  <a:pt x="4167784" y="4255541"/>
                </a:lnTo>
                <a:lnTo>
                  <a:pt x="4170591" y="4254817"/>
                </a:lnTo>
                <a:lnTo>
                  <a:pt x="4172280" y="4251960"/>
                </a:lnTo>
                <a:lnTo>
                  <a:pt x="4170819" y="4246308"/>
                </a:lnTo>
                <a:lnTo>
                  <a:pt x="4167962" y="4244619"/>
                </a:lnTo>
                <a:close/>
              </a:path>
              <a:path w="9757410" h="4593590" extrusionOk="0">
                <a:moveTo>
                  <a:pt x="4227385" y="4225112"/>
                </a:moveTo>
                <a:lnTo>
                  <a:pt x="4221975" y="4227258"/>
                </a:lnTo>
                <a:lnTo>
                  <a:pt x="4220654" y="4230319"/>
                </a:lnTo>
                <a:lnTo>
                  <a:pt x="4222534" y="4235107"/>
                </a:lnTo>
                <a:lnTo>
                  <a:pt x="4224515" y="4236364"/>
                </a:lnTo>
                <a:lnTo>
                  <a:pt x="4227258" y="4236364"/>
                </a:lnTo>
                <a:lnTo>
                  <a:pt x="4227893" y="4236237"/>
                </a:lnTo>
                <a:lnTo>
                  <a:pt x="4228541" y="4236008"/>
                </a:lnTo>
                <a:lnTo>
                  <a:pt x="4231259" y="4234929"/>
                </a:lnTo>
                <a:lnTo>
                  <a:pt x="4232579" y="4231881"/>
                </a:lnTo>
                <a:lnTo>
                  <a:pt x="4230458" y="4226471"/>
                </a:lnTo>
                <a:lnTo>
                  <a:pt x="4227385" y="4225112"/>
                </a:lnTo>
                <a:close/>
              </a:path>
              <a:path w="9757410" h="4593590" extrusionOk="0">
                <a:moveTo>
                  <a:pt x="2797175" y="4225163"/>
                </a:moveTo>
                <a:lnTo>
                  <a:pt x="2794215" y="4226661"/>
                </a:lnTo>
                <a:lnTo>
                  <a:pt x="2792349" y="4232173"/>
                </a:lnTo>
                <a:lnTo>
                  <a:pt x="2793847" y="4235170"/>
                </a:lnTo>
                <a:lnTo>
                  <a:pt x="2797162" y="4236262"/>
                </a:lnTo>
                <a:lnTo>
                  <a:pt x="2797733" y="4236364"/>
                </a:lnTo>
                <a:lnTo>
                  <a:pt x="2800489" y="4236364"/>
                </a:lnTo>
                <a:lnTo>
                  <a:pt x="2802547" y="4234954"/>
                </a:lnTo>
                <a:lnTo>
                  <a:pt x="2804198" y="4229989"/>
                </a:lnTo>
                <a:lnTo>
                  <a:pt x="2802699" y="4227004"/>
                </a:lnTo>
                <a:lnTo>
                  <a:pt x="2797175" y="4225163"/>
                </a:lnTo>
                <a:close/>
              </a:path>
              <a:path w="9757410" h="4593590" extrusionOk="0">
                <a:moveTo>
                  <a:pt x="2736659" y="4206189"/>
                </a:moveTo>
                <a:lnTo>
                  <a:pt x="2733738" y="4207802"/>
                </a:lnTo>
                <a:lnTo>
                  <a:pt x="2732087" y="4213377"/>
                </a:lnTo>
                <a:lnTo>
                  <a:pt x="2733687" y="4216311"/>
                </a:lnTo>
                <a:lnTo>
                  <a:pt x="2736494" y="4217123"/>
                </a:lnTo>
                <a:lnTo>
                  <a:pt x="2736977" y="4217276"/>
                </a:lnTo>
                <a:lnTo>
                  <a:pt x="2737472" y="4217352"/>
                </a:lnTo>
                <a:lnTo>
                  <a:pt x="2740253" y="4217352"/>
                </a:lnTo>
                <a:lnTo>
                  <a:pt x="2742349" y="4215853"/>
                </a:lnTo>
                <a:lnTo>
                  <a:pt x="2743847" y="4210773"/>
                </a:lnTo>
                <a:lnTo>
                  <a:pt x="2742247" y="4207840"/>
                </a:lnTo>
                <a:lnTo>
                  <a:pt x="2736659" y="4206189"/>
                </a:lnTo>
                <a:close/>
              </a:path>
              <a:path w="9757410" h="4593590" extrusionOk="0">
                <a:moveTo>
                  <a:pt x="4284116" y="4198493"/>
                </a:moveTo>
                <a:lnTo>
                  <a:pt x="4278960" y="4201172"/>
                </a:lnTo>
                <a:lnTo>
                  <a:pt x="4277931" y="4204360"/>
                </a:lnTo>
                <a:lnTo>
                  <a:pt x="4280230" y="4208754"/>
                </a:lnTo>
                <a:lnTo>
                  <a:pt x="4282059" y="4209783"/>
                </a:lnTo>
                <a:lnTo>
                  <a:pt x="4284776" y="4209783"/>
                </a:lnTo>
                <a:lnTo>
                  <a:pt x="4285615" y="4209592"/>
                </a:lnTo>
                <a:lnTo>
                  <a:pt x="4288967" y="4207865"/>
                </a:lnTo>
                <a:lnTo>
                  <a:pt x="4289971" y="4204677"/>
                </a:lnTo>
                <a:lnTo>
                  <a:pt x="4288650" y="4202087"/>
                </a:lnTo>
                <a:lnTo>
                  <a:pt x="4287304" y="4199521"/>
                </a:lnTo>
                <a:lnTo>
                  <a:pt x="4284116" y="4198493"/>
                </a:lnTo>
                <a:close/>
              </a:path>
              <a:path w="9757410" h="4593590" extrusionOk="0">
                <a:moveTo>
                  <a:pt x="2675293" y="4189945"/>
                </a:moveTo>
                <a:lnTo>
                  <a:pt x="2672448" y="4191673"/>
                </a:lnTo>
                <a:lnTo>
                  <a:pt x="2671076" y="4197337"/>
                </a:lnTo>
                <a:lnTo>
                  <a:pt x="2672829" y="4200194"/>
                </a:lnTo>
                <a:lnTo>
                  <a:pt x="2676080" y="4200956"/>
                </a:lnTo>
                <a:lnTo>
                  <a:pt x="2676486" y="4200994"/>
                </a:lnTo>
                <a:lnTo>
                  <a:pt x="2679293" y="4200994"/>
                </a:lnTo>
                <a:lnTo>
                  <a:pt x="2681452" y="4199369"/>
                </a:lnTo>
                <a:lnTo>
                  <a:pt x="2682697" y="4194136"/>
                </a:lnTo>
                <a:lnTo>
                  <a:pt x="2680931" y="4191292"/>
                </a:lnTo>
                <a:lnTo>
                  <a:pt x="2675293" y="4189945"/>
                </a:lnTo>
                <a:close/>
              </a:path>
              <a:path w="9757410" h="4593590" extrusionOk="0">
                <a:moveTo>
                  <a:pt x="2612936" y="4177436"/>
                </a:moveTo>
                <a:lnTo>
                  <a:pt x="2610218" y="4179379"/>
                </a:lnTo>
                <a:lnTo>
                  <a:pt x="2609253" y="4185107"/>
                </a:lnTo>
                <a:lnTo>
                  <a:pt x="2611208" y="4187825"/>
                </a:lnTo>
                <a:lnTo>
                  <a:pt x="2614066" y="4188320"/>
                </a:lnTo>
                <a:lnTo>
                  <a:pt x="2614650" y="4188383"/>
                </a:lnTo>
                <a:lnTo>
                  <a:pt x="2617470" y="4188383"/>
                </a:lnTo>
                <a:lnTo>
                  <a:pt x="2619717" y="4186567"/>
                </a:lnTo>
                <a:lnTo>
                  <a:pt x="2620606" y="4181106"/>
                </a:lnTo>
                <a:lnTo>
                  <a:pt x="2618663" y="4178388"/>
                </a:lnTo>
                <a:lnTo>
                  <a:pt x="2615806" y="4177931"/>
                </a:lnTo>
                <a:lnTo>
                  <a:pt x="2612936" y="4177436"/>
                </a:lnTo>
                <a:close/>
              </a:path>
              <a:path w="9757410" h="4593590" extrusionOk="0">
                <a:moveTo>
                  <a:pt x="2550414" y="4167682"/>
                </a:moveTo>
                <a:lnTo>
                  <a:pt x="2547696" y="4169651"/>
                </a:lnTo>
                <a:lnTo>
                  <a:pt x="2547251" y="4172508"/>
                </a:lnTo>
                <a:lnTo>
                  <a:pt x="2546769" y="4175379"/>
                </a:lnTo>
                <a:lnTo>
                  <a:pt x="2548724" y="4178096"/>
                </a:lnTo>
                <a:lnTo>
                  <a:pt x="2551607" y="4178541"/>
                </a:lnTo>
                <a:lnTo>
                  <a:pt x="2551887" y="4178604"/>
                </a:lnTo>
                <a:lnTo>
                  <a:pt x="2552166" y="4178630"/>
                </a:lnTo>
                <a:lnTo>
                  <a:pt x="2554986" y="4178630"/>
                </a:lnTo>
                <a:lnTo>
                  <a:pt x="2557233" y="4176776"/>
                </a:lnTo>
                <a:lnTo>
                  <a:pt x="2558110" y="4171315"/>
                </a:lnTo>
                <a:lnTo>
                  <a:pt x="2556167" y="4168597"/>
                </a:lnTo>
                <a:lnTo>
                  <a:pt x="2553271" y="4168152"/>
                </a:lnTo>
                <a:lnTo>
                  <a:pt x="2550414" y="4167682"/>
                </a:lnTo>
                <a:close/>
              </a:path>
              <a:path w="9757410" h="4593590" extrusionOk="0">
                <a:moveTo>
                  <a:pt x="4338396" y="4166895"/>
                </a:moveTo>
                <a:lnTo>
                  <a:pt x="4333455" y="4169968"/>
                </a:lnTo>
                <a:lnTo>
                  <a:pt x="4332706" y="4173220"/>
                </a:lnTo>
                <a:lnTo>
                  <a:pt x="4335246" y="4177284"/>
                </a:lnTo>
                <a:lnTo>
                  <a:pt x="4336973" y="4178160"/>
                </a:lnTo>
                <a:lnTo>
                  <a:pt x="4339678" y="4178160"/>
                </a:lnTo>
                <a:lnTo>
                  <a:pt x="4340656" y="4177906"/>
                </a:lnTo>
                <a:lnTo>
                  <a:pt x="4343971" y="4175823"/>
                </a:lnTo>
                <a:lnTo>
                  <a:pt x="4344720" y="4172559"/>
                </a:lnTo>
                <a:lnTo>
                  <a:pt x="4341647" y="4167644"/>
                </a:lnTo>
                <a:lnTo>
                  <a:pt x="4338396" y="4166895"/>
                </a:lnTo>
                <a:close/>
              </a:path>
              <a:path w="9757410" h="4593590" extrusionOk="0">
                <a:moveTo>
                  <a:pt x="2489911" y="4153763"/>
                </a:moveTo>
                <a:lnTo>
                  <a:pt x="2486875" y="4155173"/>
                </a:lnTo>
                <a:lnTo>
                  <a:pt x="2485872" y="4157891"/>
                </a:lnTo>
                <a:lnTo>
                  <a:pt x="2484894" y="4160621"/>
                </a:lnTo>
                <a:lnTo>
                  <a:pt x="2486279" y="4163669"/>
                </a:lnTo>
                <a:lnTo>
                  <a:pt x="2489619" y="4164876"/>
                </a:lnTo>
                <a:lnTo>
                  <a:pt x="2490216" y="4164990"/>
                </a:lnTo>
                <a:lnTo>
                  <a:pt x="2492971" y="4164990"/>
                </a:lnTo>
                <a:lnTo>
                  <a:pt x="2494978" y="4163669"/>
                </a:lnTo>
                <a:lnTo>
                  <a:pt x="2495778" y="4161548"/>
                </a:lnTo>
                <a:lnTo>
                  <a:pt x="2496781" y="4158805"/>
                </a:lnTo>
                <a:lnTo>
                  <a:pt x="2495384" y="4155770"/>
                </a:lnTo>
                <a:lnTo>
                  <a:pt x="2489911" y="4153763"/>
                </a:lnTo>
                <a:close/>
              </a:path>
              <a:path w="9757410" h="4593590" extrusionOk="0">
                <a:moveTo>
                  <a:pt x="1091996" y="4137444"/>
                </a:moveTo>
                <a:lnTo>
                  <a:pt x="1086205" y="4137977"/>
                </a:lnTo>
                <a:lnTo>
                  <a:pt x="1084072" y="4140542"/>
                </a:lnTo>
                <a:lnTo>
                  <a:pt x="1084605" y="4146169"/>
                </a:lnTo>
                <a:lnTo>
                  <a:pt x="1086891" y="4148226"/>
                </a:lnTo>
                <a:lnTo>
                  <a:pt x="1089901" y="4148226"/>
                </a:lnTo>
                <a:lnTo>
                  <a:pt x="1092962" y="4147921"/>
                </a:lnTo>
                <a:lnTo>
                  <a:pt x="1095095" y="4145356"/>
                </a:lnTo>
                <a:lnTo>
                  <a:pt x="1094562" y="4139565"/>
                </a:lnTo>
                <a:lnTo>
                  <a:pt x="1091996" y="4137444"/>
                </a:lnTo>
                <a:close/>
              </a:path>
              <a:path w="9757410" h="4593590" extrusionOk="0">
                <a:moveTo>
                  <a:pt x="4390720" y="4132033"/>
                </a:moveTo>
                <a:lnTo>
                  <a:pt x="4386008" y="4135450"/>
                </a:lnTo>
                <a:lnTo>
                  <a:pt x="4385475" y="4138752"/>
                </a:lnTo>
                <a:lnTo>
                  <a:pt x="4388218" y="4142536"/>
                </a:lnTo>
                <a:lnTo>
                  <a:pt x="4389843" y="4143286"/>
                </a:lnTo>
                <a:lnTo>
                  <a:pt x="4392536" y="4143286"/>
                </a:lnTo>
                <a:lnTo>
                  <a:pt x="4393628" y="4142955"/>
                </a:lnTo>
                <a:lnTo>
                  <a:pt x="4394568" y="4142282"/>
                </a:lnTo>
                <a:lnTo>
                  <a:pt x="4396917" y="4140568"/>
                </a:lnTo>
                <a:lnTo>
                  <a:pt x="4397425" y="4137266"/>
                </a:lnTo>
                <a:lnTo>
                  <a:pt x="4394009" y="4132541"/>
                </a:lnTo>
                <a:lnTo>
                  <a:pt x="4390720" y="4132033"/>
                </a:lnTo>
                <a:close/>
              </a:path>
              <a:path w="9757410" h="4593590" extrusionOk="0">
                <a:moveTo>
                  <a:pt x="2436114" y="4123753"/>
                </a:moveTo>
                <a:lnTo>
                  <a:pt x="2432824" y="4124286"/>
                </a:lnTo>
                <a:lnTo>
                  <a:pt x="2429395" y="4129024"/>
                </a:lnTo>
                <a:lnTo>
                  <a:pt x="2429954" y="4132313"/>
                </a:lnTo>
                <a:lnTo>
                  <a:pt x="2432304" y="4134027"/>
                </a:lnTo>
                <a:lnTo>
                  <a:pt x="2433243" y="4134688"/>
                </a:lnTo>
                <a:lnTo>
                  <a:pt x="2434310" y="4135005"/>
                </a:lnTo>
                <a:lnTo>
                  <a:pt x="2437028" y="4135005"/>
                </a:lnTo>
                <a:lnTo>
                  <a:pt x="2438641" y="4134256"/>
                </a:lnTo>
                <a:lnTo>
                  <a:pt x="2441371" y="4130446"/>
                </a:lnTo>
                <a:lnTo>
                  <a:pt x="2440838" y="4127157"/>
                </a:lnTo>
                <a:lnTo>
                  <a:pt x="2438463" y="4125468"/>
                </a:lnTo>
                <a:lnTo>
                  <a:pt x="2436114" y="4123753"/>
                </a:lnTo>
                <a:close/>
              </a:path>
              <a:path w="9757410" h="4593590" extrusionOk="0">
                <a:moveTo>
                  <a:pt x="1143469" y="4107192"/>
                </a:moveTo>
                <a:lnTo>
                  <a:pt x="1138872" y="4110786"/>
                </a:lnTo>
                <a:lnTo>
                  <a:pt x="1138491" y="4114088"/>
                </a:lnTo>
                <a:lnTo>
                  <a:pt x="1141310" y="4117708"/>
                </a:lnTo>
                <a:lnTo>
                  <a:pt x="1142873" y="4118394"/>
                </a:lnTo>
                <a:lnTo>
                  <a:pt x="1145565" y="4118394"/>
                </a:lnTo>
                <a:lnTo>
                  <a:pt x="1146721" y="4118025"/>
                </a:lnTo>
                <a:lnTo>
                  <a:pt x="1149972" y="4115485"/>
                </a:lnTo>
                <a:lnTo>
                  <a:pt x="1150378" y="4112171"/>
                </a:lnTo>
                <a:lnTo>
                  <a:pt x="1148575" y="4109885"/>
                </a:lnTo>
                <a:lnTo>
                  <a:pt x="1146784" y="4107573"/>
                </a:lnTo>
                <a:lnTo>
                  <a:pt x="1143469" y="4107192"/>
                </a:lnTo>
                <a:close/>
              </a:path>
              <a:path w="9757410" h="4593590" extrusionOk="0">
                <a:moveTo>
                  <a:pt x="1039787" y="4103446"/>
                </a:moveTo>
                <a:lnTo>
                  <a:pt x="1034821" y="4106506"/>
                </a:lnTo>
                <a:lnTo>
                  <a:pt x="1034046" y="4109758"/>
                </a:lnTo>
                <a:lnTo>
                  <a:pt x="1036574" y="4113834"/>
                </a:lnTo>
                <a:lnTo>
                  <a:pt x="1038301" y="4114736"/>
                </a:lnTo>
                <a:lnTo>
                  <a:pt x="1041019" y="4114736"/>
                </a:lnTo>
                <a:lnTo>
                  <a:pt x="1041958" y="4114482"/>
                </a:lnTo>
                <a:lnTo>
                  <a:pt x="1045324" y="4112425"/>
                </a:lnTo>
                <a:lnTo>
                  <a:pt x="1046060" y="4109173"/>
                </a:lnTo>
                <a:lnTo>
                  <a:pt x="1043025" y="4104208"/>
                </a:lnTo>
                <a:lnTo>
                  <a:pt x="1039787" y="4103446"/>
                </a:lnTo>
                <a:close/>
              </a:path>
              <a:path w="9757410" h="4593590" extrusionOk="0">
                <a:moveTo>
                  <a:pt x="4439691" y="4092663"/>
                </a:moveTo>
                <a:lnTo>
                  <a:pt x="4435259" y="4096448"/>
                </a:lnTo>
                <a:lnTo>
                  <a:pt x="4434979" y="4099763"/>
                </a:lnTo>
                <a:lnTo>
                  <a:pt x="4437913" y="4103204"/>
                </a:lnTo>
                <a:lnTo>
                  <a:pt x="4439386" y="4103852"/>
                </a:lnTo>
                <a:lnTo>
                  <a:pt x="4442104" y="4103852"/>
                </a:lnTo>
                <a:lnTo>
                  <a:pt x="4443298" y="4103420"/>
                </a:lnTo>
                <a:lnTo>
                  <a:pt x="4446511" y="4100703"/>
                </a:lnTo>
                <a:lnTo>
                  <a:pt x="4446790" y="4097375"/>
                </a:lnTo>
                <a:lnTo>
                  <a:pt x="4443018" y="4092943"/>
                </a:lnTo>
                <a:lnTo>
                  <a:pt x="4439691" y="4092663"/>
                </a:lnTo>
                <a:close/>
              </a:path>
              <a:path w="9757410" h="4593590" extrusionOk="0">
                <a:moveTo>
                  <a:pt x="2386228" y="4082338"/>
                </a:moveTo>
                <a:lnTo>
                  <a:pt x="2382075" y="4086428"/>
                </a:lnTo>
                <a:lnTo>
                  <a:pt x="2382150" y="4089882"/>
                </a:lnTo>
                <a:lnTo>
                  <a:pt x="2384082" y="4091825"/>
                </a:lnTo>
                <a:lnTo>
                  <a:pt x="2385110" y="4092905"/>
                </a:lnTo>
                <a:lnTo>
                  <a:pt x="2386482" y="4093413"/>
                </a:lnTo>
                <a:lnTo>
                  <a:pt x="2389174" y="4093413"/>
                </a:lnTo>
                <a:lnTo>
                  <a:pt x="2390495" y="4092930"/>
                </a:lnTo>
                <a:lnTo>
                  <a:pt x="2393607" y="4089882"/>
                </a:lnTo>
                <a:lnTo>
                  <a:pt x="2393521" y="4086428"/>
                </a:lnTo>
                <a:lnTo>
                  <a:pt x="2389581" y="4082376"/>
                </a:lnTo>
                <a:lnTo>
                  <a:pt x="2386228" y="4082338"/>
                </a:lnTo>
                <a:close/>
              </a:path>
              <a:path w="9757410" h="4593590" extrusionOk="0">
                <a:moveTo>
                  <a:pt x="1199476" y="4074363"/>
                </a:moveTo>
                <a:lnTo>
                  <a:pt x="1193825" y="4075772"/>
                </a:lnTo>
                <a:lnTo>
                  <a:pt x="1192098" y="4078617"/>
                </a:lnTo>
                <a:lnTo>
                  <a:pt x="1193406" y="4083850"/>
                </a:lnTo>
                <a:lnTo>
                  <a:pt x="1195565" y="4085463"/>
                </a:lnTo>
                <a:lnTo>
                  <a:pt x="1198346" y="4085463"/>
                </a:lnTo>
                <a:lnTo>
                  <a:pt x="1198765" y="4085399"/>
                </a:lnTo>
                <a:lnTo>
                  <a:pt x="1202016" y="4084599"/>
                </a:lnTo>
                <a:lnTo>
                  <a:pt x="1203731" y="4081741"/>
                </a:lnTo>
                <a:lnTo>
                  <a:pt x="1202347" y="4076090"/>
                </a:lnTo>
                <a:lnTo>
                  <a:pt x="1199476" y="4074363"/>
                </a:lnTo>
                <a:close/>
              </a:path>
              <a:path w="9757410" h="4593590" extrusionOk="0">
                <a:moveTo>
                  <a:pt x="1432052" y="4062044"/>
                </a:moveTo>
                <a:lnTo>
                  <a:pt x="1429359" y="4063111"/>
                </a:lnTo>
                <a:lnTo>
                  <a:pt x="1426641" y="4064139"/>
                </a:lnTo>
                <a:lnTo>
                  <a:pt x="1425270" y="4067200"/>
                </a:lnTo>
                <a:lnTo>
                  <a:pt x="1427137" y="4072013"/>
                </a:lnTo>
                <a:lnTo>
                  <a:pt x="1429118" y="4073296"/>
                </a:lnTo>
                <a:lnTo>
                  <a:pt x="1431874" y="4073296"/>
                </a:lnTo>
                <a:lnTo>
                  <a:pt x="1432521" y="4073169"/>
                </a:lnTo>
                <a:lnTo>
                  <a:pt x="1435849" y="4071886"/>
                </a:lnTo>
                <a:lnTo>
                  <a:pt x="1437208" y="4068838"/>
                </a:lnTo>
                <a:lnTo>
                  <a:pt x="1435100" y="4063415"/>
                </a:lnTo>
                <a:lnTo>
                  <a:pt x="1432052" y="4062044"/>
                </a:lnTo>
                <a:close/>
              </a:path>
              <a:path w="9757410" h="4593590" extrusionOk="0">
                <a:moveTo>
                  <a:pt x="1429359" y="4063098"/>
                </a:moveTo>
                <a:close/>
              </a:path>
              <a:path w="9757410" h="4593590" extrusionOk="0">
                <a:moveTo>
                  <a:pt x="1237183" y="4056075"/>
                </a:moveTo>
                <a:lnTo>
                  <a:pt x="1234313" y="4057815"/>
                </a:lnTo>
                <a:lnTo>
                  <a:pt x="1232941" y="4063453"/>
                </a:lnTo>
                <a:lnTo>
                  <a:pt x="1234655" y="4066324"/>
                </a:lnTo>
                <a:lnTo>
                  <a:pt x="1237907" y="4067111"/>
                </a:lnTo>
                <a:lnTo>
                  <a:pt x="1238326" y="4067149"/>
                </a:lnTo>
                <a:lnTo>
                  <a:pt x="1241107" y="4067149"/>
                </a:lnTo>
                <a:lnTo>
                  <a:pt x="1243266" y="4065536"/>
                </a:lnTo>
                <a:lnTo>
                  <a:pt x="1243876" y="4063136"/>
                </a:lnTo>
                <a:lnTo>
                  <a:pt x="1244549" y="4060317"/>
                </a:lnTo>
                <a:lnTo>
                  <a:pt x="1242822" y="4057446"/>
                </a:lnTo>
                <a:lnTo>
                  <a:pt x="1237183" y="4056075"/>
                </a:lnTo>
                <a:close/>
              </a:path>
              <a:path w="9757410" h="4593590" extrusionOk="0">
                <a:moveTo>
                  <a:pt x="4487583" y="4051325"/>
                </a:moveTo>
                <a:lnTo>
                  <a:pt x="4483163" y="4055110"/>
                </a:lnTo>
                <a:lnTo>
                  <a:pt x="4482909" y="4058424"/>
                </a:lnTo>
                <a:lnTo>
                  <a:pt x="4485830" y="4061866"/>
                </a:lnTo>
                <a:lnTo>
                  <a:pt x="4487303" y="4062488"/>
                </a:lnTo>
                <a:lnTo>
                  <a:pt x="4490021" y="4062488"/>
                </a:lnTo>
                <a:lnTo>
                  <a:pt x="4491240" y="4062095"/>
                </a:lnTo>
                <a:lnTo>
                  <a:pt x="4494428" y="4059326"/>
                </a:lnTo>
                <a:lnTo>
                  <a:pt x="4494707" y="4056011"/>
                </a:lnTo>
                <a:lnTo>
                  <a:pt x="4490923" y="4051592"/>
                </a:lnTo>
                <a:lnTo>
                  <a:pt x="4487583" y="4051325"/>
                </a:lnTo>
                <a:close/>
              </a:path>
              <a:path w="9757410" h="4593590" extrusionOk="0">
                <a:moveTo>
                  <a:pt x="1023404" y="4044061"/>
                </a:moveTo>
                <a:lnTo>
                  <a:pt x="1017689" y="4045165"/>
                </a:lnTo>
                <a:lnTo>
                  <a:pt x="1015834" y="4047934"/>
                </a:lnTo>
                <a:lnTo>
                  <a:pt x="1016381" y="4050792"/>
                </a:lnTo>
                <a:lnTo>
                  <a:pt x="1016850" y="4053293"/>
                </a:lnTo>
                <a:lnTo>
                  <a:pt x="1019060" y="4055046"/>
                </a:lnTo>
                <a:lnTo>
                  <a:pt x="1022223" y="4055033"/>
                </a:lnTo>
                <a:lnTo>
                  <a:pt x="1025410" y="4054411"/>
                </a:lnTo>
                <a:lnTo>
                  <a:pt x="1027264" y="4051630"/>
                </a:lnTo>
                <a:lnTo>
                  <a:pt x="1026160" y="4045927"/>
                </a:lnTo>
                <a:lnTo>
                  <a:pt x="1023404" y="4044061"/>
                </a:lnTo>
                <a:close/>
              </a:path>
              <a:path w="9757410" h="4593590" extrusionOk="0">
                <a:moveTo>
                  <a:pt x="2344699" y="4034967"/>
                </a:moveTo>
                <a:lnTo>
                  <a:pt x="2340203" y="4038688"/>
                </a:lnTo>
                <a:lnTo>
                  <a:pt x="2339911" y="4042003"/>
                </a:lnTo>
                <a:lnTo>
                  <a:pt x="2342794" y="4045521"/>
                </a:lnTo>
                <a:lnTo>
                  <a:pt x="2344305" y="4046156"/>
                </a:lnTo>
                <a:lnTo>
                  <a:pt x="2347010" y="4046156"/>
                </a:lnTo>
                <a:lnTo>
                  <a:pt x="2348204" y="4045775"/>
                </a:lnTo>
                <a:lnTo>
                  <a:pt x="2351417" y="4043095"/>
                </a:lnTo>
                <a:lnTo>
                  <a:pt x="2351735" y="4039768"/>
                </a:lnTo>
                <a:lnTo>
                  <a:pt x="2348014" y="4035298"/>
                </a:lnTo>
                <a:lnTo>
                  <a:pt x="2344699" y="4034967"/>
                </a:lnTo>
                <a:close/>
              </a:path>
              <a:path w="9757410" h="4593590" extrusionOk="0">
                <a:moveTo>
                  <a:pt x="1379740" y="4031310"/>
                </a:moveTo>
                <a:lnTo>
                  <a:pt x="1377429" y="4033088"/>
                </a:lnTo>
                <a:lnTo>
                  <a:pt x="1375143" y="4034878"/>
                </a:lnTo>
                <a:lnTo>
                  <a:pt x="1374736" y="4038206"/>
                </a:lnTo>
                <a:lnTo>
                  <a:pt x="1377556" y="4041838"/>
                </a:lnTo>
                <a:lnTo>
                  <a:pt x="1379105" y="4042524"/>
                </a:lnTo>
                <a:lnTo>
                  <a:pt x="1381810" y="4042524"/>
                </a:lnTo>
                <a:lnTo>
                  <a:pt x="1382953" y="4042156"/>
                </a:lnTo>
                <a:lnTo>
                  <a:pt x="1386205" y="4039628"/>
                </a:lnTo>
                <a:lnTo>
                  <a:pt x="1386624" y="4036314"/>
                </a:lnTo>
                <a:lnTo>
                  <a:pt x="1383055" y="4031716"/>
                </a:lnTo>
                <a:lnTo>
                  <a:pt x="1379740" y="4031310"/>
                </a:lnTo>
                <a:close/>
              </a:path>
              <a:path w="9757410" h="4593590" extrusionOk="0">
                <a:moveTo>
                  <a:pt x="1538541" y="4023639"/>
                </a:moveTo>
                <a:lnTo>
                  <a:pt x="1532788" y="4024553"/>
                </a:lnTo>
                <a:lnTo>
                  <a:pt x="1530819" y="4027258"/>
                </a:lnTo>
                <a:lnTo>
                  <a:pt x="1531696" y="4032732"/>
                </a:lnTo>
                <a:lnTo>
                  <a:pt x="1533944" y="4034574"/>
                </a:lnTo>
                <a:lnTo>
                  <a:pt x="1536763" y="4034574"/>
                </a:lnTo>
                <a:lnTo>
                  <a:pt x="1537042" y="4034548"/>
                </a:lnTo>
                <a:lnTo>
                  <a:pt x="1540192" y="4034053"/>
                </a:lnTo>
                <a:lnTo>
                  <a:pt x="1542148" y="4031361"/>
                </a:lnTo>
                <a:lnTo>
                  <a:pt x="1541233" y="4025607"/>
                </a:lnTo>
                <a:lnTo>
                  <a:pt x="1538541" y="4023639"/>
                </a:lnTo>
                <a:close/>
              </a:path>
              <a:path w="9757410" h="4593590" extrusionOk="0">
                <a:moveTo>
                  <a:pt x="4729378" y="4019384"/>
                </a:moveTo>
                <a:lnTo>
                  <a:pt x="4726228" y="4020502"/>
                </a:lnTo>
                <a:lnTo>
                  <a:pt x="4723752" y="4025773"/>
                </a:lnTo>
                <a:lnTo>
                  <a:pt x="4724869" y="4028922"/>
                </a:lnTo>
                <a:lnTo>
                  <a:pt x="4728222" y="4030497"/>
                </a:lnTo>
                <a:lnTo>
                  <a:pt x="4728984" y="4030675"/>
                </a:lnTo>
                <a:lnTo>
                  <a:pt x="4731727" y="4030675"/>
                </a:lnTo>
                <a:lnTo>
                  <a:pt x="4733607" y="4029557"/>
                </a:lnTo>
                <a:lnTo>
                  <a:pt x="4734534" y="4027665"/>
                </a:lnTo>
                <a:lnTo>
                  <a:pt x="4735766" y="4025011"/>
                </a:lnTo>
                <a:lnTo>
                  <a:pt x="4734636" y="4021886"/>
                </a:lnTo>
                <a:lnTo>
                  <a:pt x="4729378" y="4019384"/>
                </a:lnTo>
                <a:close/>
              </a:path>
              <a:path w="9757410" h="4593590" extrusionOk="0">
                <a:moveTo>
                  <a:pt x="1564728" y="4017454"/>
                </a:moveTo>
                <a:lnTo>
                  <a:pt x="1561719" y="4018889"/>
                </a:lnTo>
                <a:lnTo>
                  <a:pt x="1560766" y="4021632"/>
                </a:lnTo>
                <a:lnTo>
                  <a:pt x="1559775" y="4024363"/>
                </a:lnTo>
                <a:lnTo>
                  <a:pt x="1561211" y="4027385"/>
                </a:lnTo>
                <a:lnTo>
                  <a:pt x="1564538" y="4028579"/>
                </a:lnTo>
                <a:lnTo>
                  <a:pt x="1565135" y="4028668"/>
                </a:lnTo>
                <a:lnTo>
                  <a:pt x="1567878" y="4028668"/>
                </a:lnTo>
                <a:lnTo>
                  <a:pt x="1569910" y="4027322"/>
                </a:lnTo>
                <a:lnTo>
                  <a:pt x="1571663" y="4022420"/>
                </a:lnTo>
                <a:lnTo>
                  <a:pt x="1570228" y="4019410"/>
                </a:lnTo>
                <a:lnTo>
                  <a:pt x="1564728" y="4017454"/>
                </a:lnTo>
                <a:close/>
              </a:path>
              <a:path w="9757410" h="4593590" extrusionOk="0">
                <a:moveTo>
                  <a:pt x="4537214" y="4011536"/>
                </a:moveTo>
                <a:lnTo>
                  <a:pt x="4532541" y="4015003"/>
                </a:lnTo>
                <a:lnTo>
                  <a:pt x="4532058" y="4018292"/>
                </a:lnTo>
                <a:lnTo>
                  <a:pt x="4534827" y="4022039"/>
                </a:lnTo>
                <a:lnTo>
                  <a:pt x="4536401" y="4022763"/>
                </a:lnTo>
                <a:lnTo>
                  <a:pt x="4539119" y="4022763"/>
                </a:lnTo>
                <a:lnTo>
                  <a:pt x="4540211" y="4022445"/>
                </a:lnTo>
                <a:lnTo>
                  <a:pt x="4543501" y="4020007"/>
                </a:lnTo>
                <a:lnTo>
                  <a:pt x="4543996" y="4016705"/>
                </a:lnTo>
                <a:lnTo>
                  <a:pt x="4540529" y="4012031"/>
                </a:lnTo>
                <a:lnTo>
                  <a:pt x="4537214" y="4011536"/>
                </a:lnTo>
                <a:close/>
              </a:path>
              <a:path w="9757410" h="4593590" extrusionOk="0">
                <a:moveTo>
                  <a:pt x="1461338" y="4008386"/>
                </a:moveTo>
                <a:lnTo>
                  <a:pt x="1458290" y="4009732"/>
                </a:lnTo>
                <a:lnTo>
                  <a:pt x="1456194" y="4015155"/>
                </a:lnTo>
                <a:lnTo>
                  <a:pt x="1457515" y="4018203"/>
                </a:lnTo>
                <a:lnTo>
                  <a:pt x="1460855" y="4019511"/>
                </a:lnTo>
                <a:lnTo>
                  <a:pt x="1461516" y="4019626"/>
                </a:lnTo>
                <a:lnTo>
                  <a:pt x="1464246" y="4019626"/>
                </a:lnTo>
                <a:lnTo>
                  <a:pt x="1466240" y="4018356"/>
                </a:lnTo>
                <a:lnTo>
                  <a:pt x="1468120" y="4013568"/>
                </a:lnTo>
                <a:lnTo>
                  <a:pt x="1466773" y="4010507"/>
                </a:lnTo>
                <a:lnTo>
                  <a:pt x="1461338" y="4008386"/>
                </a:lnTo>
                <a:close/>
              </a:path>
              <a:path w="9757410" h="4593590" extrusionOk="0">
                <a:moveTo>
                  <a:pt x="1256233" y="3995432"/>
                </a:moveTo>
                <a:lnTo>
                  <a:pt x="1253172" y="3996778"/>
                </a:lnTo>
                <a:lnTo>
                  <a:pt x="1251051" y="4002214"/>
                </a:lnTo>
                <a:lnTo>
                  <a:pt x="1252397" y="4005275"/>
                </a:lnTo>
                <a:lnTo>
                  <a:pt x="1255737" y="4006545"/>
                </a:lnTo>
                <a:lnTo>
                  <a:pt x="1256372" y="4006684"/>
                </a:lnTo>
                <a:lnTo>
                  <a:pt x="1259141" y="4006684"/>
                </a:lnTo>
                <a:lnTo>
                  <a:pt x="1261122" y="4005402"/>
                </a:lnTo>
                <a:lnTo>
                  <a:pt x="1262989" y="4000614"/>
                </a:lnTo>
                <a:lnTo>
                  <a:pt x="1261643" y="3997553"/>
                </a:lnTo>
                <a:lnTo>
                  <a:pt x="1256233" y="3995432"/>
                </a:lnTo>
                <a:close/>
              </a:path>
              <a:path w="9757410" h="4593590" extrusionOk="0">
                <a:moveTo>
                  <a:pt x="4755591" y="3994251"/>
                </a:moveTo>
                <a:lnTo>
                  <a:pt x="4752644" y="3995813"/>
                </a:lnTo>
                <a:lnTo>
                  <a:pt x="4750892" y="4001363"/>
                </a:lnTo>
                <a:lnTo>
                  <a:pt x="4752428" y="4004322"/>
                </a:lnTo>
                <a:lnTo>
                  <a:pt x="4755222" y="4005211"/>
                </a:lnTo>
                <a:lnTo>
                  <a:pt x="4755743" y="4005351"/>
                </a:lnTo>
                <a:lnTo>
                  <a:pt x="4756277" y="4005440"/>
                </a:lnTo>
                <a:lnTo>
                  <a:pt x="4759032" y="4005440"/>
                </a:lnTo>
                <a:lnTo>
                  <a:pt x="4761115" y="4003992"/>
                </a:lnTo>
                <a:lnTo>
                  <a:pt x="4762690" y="3998963"/>
                </a:lnTo>
                <a:lnTo>
                  <a:pt x="4761153" y="3996016"/>
                </a:lnTo>
                <a:lnTo>
                  <a:pt x="4755591" y="3994251"/>
                </a:lnTo>
                <a:close/>
              </a:path>
              <a:path w="9757410" h="4593590" extrusionOk="0">
                <a:moveTo>
                  <a:pt x="1639366" y="3991013"/>
                </a:moveTo>
                <a:lnTo>
                  <a:pt x="1636776" y="3993095"/>
                </a:lnTo>
                <a:lnTo>
                  <a:pt x="1636483" y="3995991"/>
                </a:lnTo>
                <a:lnTo>
                  <a:pt x="1636153" y="3998899"/>
                </a:lnTo>
                <a:lnTo>
                  <a:pt x="1638274" y="4001490"/>
                </a:lnTo>
                <a:lnTo>
                  <a:pt x="1641348" y="4001808"/>
                </a:lnTo>
                <a:lnTo>
                  <a:pt x="1644370" y="4001820"/>
                </a:lnTo>
                <a:lnTo>
                  <a:pt x="1646682" y="3999814"/>
                </a:lnTo>
                <a:lnTo>
                  <a:pt x="1647253" y="3994213"/>
                </a:lnTo>
                <a:lnTo>
                  <a:pt x="1645158" y="3991610"/>
                </a:lnTo>
                <a:lnTo>
                  <a:pt x="1639366" y="3991013"/>
                </a:lnTo>
                <a:close/>
              </a:path>
              <a:path w="9757410" h="4593590" extrusionOk="0">
                <a:moveTo>
                  <a:pt x="2305024" y="3985768"/>
                </a:moveTo>
                <a:lnTo>
                  <a:pt x="2300490" y="3989425"/>
                </a:lnTo>
                <a:lnTo>
                  <a:pt x="2300135" y="3992740"/>
                </a:lnTo>
                <a:lnTo>
                  <a:pt x="2302992" y="3996283"/>
                </a:lnTo>
                <a:lnTo>
                  <a:pt x="2304542" y="3996969"/>
                </a:lnTo>
                <a:lnTo>
                  <a:pt x="2307234" y="3996969"/>
                </a:lnTo>
                <a:lnTo>
                  <a:pt x="2308402" y="3996588"/>
                </a:lnTo>
                <a:lnTo>
                  <a:pt x="2311641" y="3993984"/>
                </a:lnTo>
                <a:lnTo>
                  <a:pt x="2311996" y="3990670"/>
                </a:lnTo>
                <a:lnTo>
                  <a:pt x="2310180" y="3988396"/>
                </a:lnTo>
                <a:lnTo>
                  <a:pt x="2308339" y="3986136"/>
                </a:lnTo>
                <a:lnTo>
                  <a:pt x="2305024" y="3985768"/>
                </a:lnTo>
                <a:close/>
              </a:path>
              <a:path w="9757410" h="4593590" extrusionOk="0">
                <a:moveTo>
                  <a:pt x="1009142" y="3982300"/>
                </a:moveTo>
                <a:lnTo>
                  <a:pt x="1003515" y="3983761"/>
                </a:lnTo>
                <a:lnTo>
                  <a:pt x="1001826" y="3986644"/>
                </a:lnTo>
                <a:lnTo>
                  <a:pt x="1003173" y="3991813"/>
                </a:lnTo>
                <a:lnTo>
                  <a:pt x="1005306" y="3993400"/>
                </a:lnTo>
                <a:lnTo>
                  <a:pt x="1008087" y="3993400"/>
                </a:lnTo>
                <a:lnTo>
                  <a:pt x="1008545" y="3993337"/>
                </a:lnTo>
                <a:lnTo>
                  <a:pt x="1008989" y="3993235"/>
                </a:lnTo>
                <a:lnTo>
                  <a:pt x="1011783" y="3992486"/>
                </a:lnTo>
                <a:lnTo>
                  <a:pt x="1013472" y="3989616"/>
                </a:lnTo>
                <a:lnTo>
                  <a:pt x="1012024" y="3983990"/>
                </a:lnTo>
                <a:lnTo>
                  <a:pt x="1009142" y="3982300"/>
                </a:lnTo>
                <a:close/>
              </a:path>
              <a:path w="9757410" h="4593590" extrusionOk="0">
                <a:moveTo>
                  <a:pt x="1342580" y="3980014"/>
                </a:moveTo>
                <a:lnTo>
                  <a:pt x="1340294" y="3981792"/>
                </a:lnTo>
                <a:lnTo>
                  <a:pt x="1337983" y="3983558"/>
                </a:lnTo>
                <a:lnTo>
                  <a:pt x="1337525" y="3986885"/>
                </a:lnTo>
                <a:lnTo>
                  <a:pt x="1340358" y="3990543"/>
                </a:lnTo>
                <a:lnTo>
                  <a:pt x="1341920" y="3991241"/>
                </a:lnTo>
                <a:lnTo>
                  <a:pt x="1344612" y="3991241"/>
                </a:lnTo>
                <a:lnTo>
                  <a:pt x="1345742" y="3990873"/>
                </a:lnTo>
                <a:lnTo>
                  <a:pt x="1346708" y="3990149"/>
                </a:lnTo>
                <a:lnTo>
                  <a:pt x="1348994" y="3988371"/>
                </a:lnTo>
                <a:lnTo>
                  <a:pt x="1349438" y="3985082"/>
                </a:lnTo>
                <a:lnTo>
                  <a:pt x="1345895" y="3980472"/>
                </a:lnTo>
                <a:lnTo>
                  <a:pt x="1342580" y="3980014"/>
                </a:lnTo>
                <a:close/>
              </a:path>
              <a:path w="9757410" h="4593590" extrusionOk="0">
                <a:moveTo>
                  <a:pt x="4591685" y="3977817"/>
                </a:moveTo>
                <a:lnTo>
                  <a:pt x="4589094" y="3979113"/>
                </a:lnTo>
                <a:lnTo>
                  <a:pt x="4586490" y="3980446"/>
                </a:lnTo>
                <a:lnTo>
                  <a:pt x="4585462" y="3983609"/>
                </a:lnTo>
                <a:lnTo>
                  <a:pt x="4587684" y="3988028"/>
                </a:lnTo>
                <a:lnTo>
                  <a:pt x="4589551" y="3989095"/>
                </a:lnTo>
                <a:lnTo>
                  <a:pt x="4592256" y="3989095"/>
                </a:lnTo>
                <a:lnTo>
                  <a:pt x="4593069" y="3988904"/>
                </a:lnTo>
                <a:lnTo>
                  <a:pt x="4596460" y="3987228"/>
                </a:lnTo>
                <a:lnTo>
                  <a:pt x="4597476" y="3984053"/>
                </a:lnTo>
                <a:lnTo>
                  <a:pt x="4594872" y="3978859"/>
                </a:lnTo>
                <a:lnTo>
                  <a:pt x="4591685" y="3977817"/>
                </a:lnTo>
                <a:close/>
              </a:path>
              <a:path w="9757410" h="4593590" extrusionOk="0">
                <a:moveTo>
                  <a:pt x="1634896" y="3974287"/>
                </a:moveTo>
                <a:lnTo>
                  <a:pt x="1629168" y="3975379"/>
                </a:lnTo>
                <a:lnTo>
                  <a:pt x="1627289" y="3978135"/>
                </a:lnTo>
                <a:lnTo>
                  <a:pt x="1628305" y="3983507"/>
                </a:lnTo>
                <a:lnTo>
                  <a:pt x="1630527" y="3985272"/>
                </a:lnTo>
                <a:lnTo>
                  <a:pt x="1633651" y="3985260"/>
                </a:lnTo>
                <a:lnTo>
                  <a:pt x="1636839" y="3984637"/>
                </a:lnTo>
                <a:lnTo>
                  <a:pt x="1638719" y="3981881"/>
                </a:lnTo>
                <a:lnTo>
                  <a:pt x="1637652" y="3976166"/>
                </a:lnTo>
                <a:lnTo>
                  <a:pt x="1634896" y="3974287"/>
                </a:lnTo>
                <a:close/>
              </a:path>
              <a:path w="9757410" h="4593590" extrusionOk="0">
                <a:moveTo>
                  <a:pt x="4710366" y="3964762"/>
                </a:moveTo>
                <a:lnTo>
                  <a:pt x="4704918" y="3966819"/>
                </a:lnTo>
                <a:lnTo>
                  <a:pt x="4703546" y="3969854"/>
                </a:lnTo>
                <a:lnTo>
                  <a:pt x="4705375" y="3974693"/>
                </a:lnTo>
                <a:lnTo>
                  <a:pt x="4707369" y="3975989"/>
                </a:lnTo>
                <a:lnTo>
                  <a:pt x="4710125" y="3975989"/>
                </a:lnTo>
                <a:lnTo>
                  <a:pt x="4710747" y="3975887"/>
                </a:lnTo>
                <a:lnTo>
                  <a:pt x="4714087" y="3974630"/>
                </a:lnTo>
                <a:lnTo>
                  <a:pt x="4715471" y="3971569"/>
                </a:lnTo>
                <a:lnTo>
                  <a:pt x="4713401" y="3966133"/>
                </a:lnTo>
                <a:lnTo>
                  <a:pt x="4710366" y="3964762"/>
                </a:lnTo>
                <a:close/>
              </a:path>
              <a:path w="9757410" h="4593590" extrusionOk="0">
                <a:moveTo>
                  <a:pt x="1524698" y="3961587"/>
                </a:moveTo>
                <a:lnTo>
                  <a:pt x="1519148" y="3963289"/>
                </a:lnTo>
                <a:lnTo>
                  <a:pt x="1517561" y="3966222"/>
                </a:lnTo>
                <a:lnTo>
                  <a:pt x="1519097" y="3971290"/>
                </a:lnTo>
                <a:lnTo>
                  <a:pt x="1521193" y="3972750"/>
                </a:lnTo>
                <a:lnTo>
                  <a:pt x="1523961" y="3972750"/>
                </a:lnTo>
                <a:lnTo>
                  <a:pt x="1524469" y="3972674"/>
                </a:lnTo>
                <a:lnTo>
                  <a:pt x="1524977" y="3972534"/>
                </a:lnTo>
                <a:lnTo>
                  <a:pt x="1527759" y="3971671"/>
                </a:lnTo>
                <a:lnTo>
                  <a:pt x="1529346" y="3968724"/>
                </a:lnTo>
                <a:lnTo>
                  <a:pt x="1528483" y="3965943"/>
                </a:lnTo>
                <a:lnTo>
                  <a:pt x="1527657" y="3963162"/>
                </a:lnTo>
                <a:lnTo>
                  <a:pt x="1524698" y="3961587"/>
                </a:lnTo>
                <a:close/>
              </a:path>
              <a:path w="9757410" h="4593590" extrusionOk="0">
                <a:moveTo>
                  <a:pt x="4652975" y="3957688"/>
                </a:moveTo>
                <a:lnTo>
                  <a:pt x="4647234" y="3958691"/>
                </a:lnTo>
                <a:lnTo>
                  <a:pt x="4645317" y="3961409"/>
                </a:lnTo>
                <a:lnTo>
                  <a:pt x="4646256" y="3966845"/>
                </a:lnTo>
                <a:lnTo>
                  <a:pt x="4648504" y="3968661"/>
                </a:lnTo>
                <a:lnTo>
                  <a:pt x="4651298" y="3968661"/>
                </a:lnTo>
                <a:lnTo>
                  <a:pt x="4651603" y="3968623"/>
                </a:lnTo>
                <a:lnTo>
                  <a:pt x="4654791" y="3968064"/>
                </a:lnTo>
                <a:lnTo>
                  <a:pt x="4656709" y="3965346"/>
                </a:lnTo>
                <a:lnTo>
                  <a:pt x="4655705" y="3959593"/>
                </a:lnTo>
                <a:lnTo>
                  <a:pt x="4652975" y="3957688"/>
                </a:lnTo>
                <a:close/>
              </a:path>
              <a:path w="9757410" h="4593590" extrusionOk="0">
                <a:moveTo>
                  <a:pt x="1581975" y="3956812"/>
                </a:moveTo>
                <a:lnTo>
                  <a:pt x="1579079" y="3958488"/>
                </a:lnTo>
                <a:lnTo>
                  <a:pt x="1577581" y="3964101"/>
                </a:lnTo>
                <a:lnTo>
                  <a:pt x="1579257" y="3966997"/>
                </a:lnTo>
                <a:lnTo>
                  <a:pt x="1582521" y="3967873"/>
                </a:lnTo>
                <a:lnTo>
                  <a:pt x="1582991" y="3967911"/>
                </a:lnTo>
                <a:lnTo>
                  <a:pt x="1585772" y="3967911"/>
                </a:lnTo>
                <a:lnTo>
                  <a:pt x="1587893" y="3966375"/>
                </a:lnTo>
                <a:lnTo>
                  <a:pt x="1589290" y="3961193"/>
                </a:lnTo>
                <a:lnTo>
                  <a:pt x="1587601" y="3958310"/>
                </a:lnTo>
                <a:lnTo>
                  <a:pt x="1581975" y="3956812"/>
                </a:lnTo>
                <a:close/>
              </a:path>
              <a:path w="9757410" h="4593590" extrusionOk="0">
                <a:moveTo>
                  <a:pt x="1486535" y="3949966"/>
                </a:moveTo>
                <a:lnTo>
                  <a:pt x="1483321" y="3950931"/>
                </a:lnTo>
                <a:lnTo>
                  <a:pt x="1481963" y="3953497"/>
                </a:lnTo>
                <a:lnTo>
                  <a:pt x="1480566" y="3956037"/>
                </a:lnTo>
                <a:lnTo>
                  <a:pt x="1481531" y="3959250"/>
                </a:lnTo>
                <a:lnTo>
                  <a:pt x="1484071" y="3960647"/>
                </a:lnTo>
                <a:lnTo>
                  <a:pt x="1484884" y="3961066"/>
                </a:lnTo>
                <a:lnTo>
                  <a:pt x="1485747" y="3961269"/>
                </a:lnTo>
                <a:lnTo>
                  <a:pt x="1488452" y="3961269"/>
                </a:lnTo>
                <a:lnTo>
                  <a:pt x="1490281" y="3960253"/>
                </a:lnTo>
                <a:lnTo>
                  <a:pt x="1492605" y="3955935"/>
                </a:lnTo>
                <a:lnTo>
                  <a:pt x="1491665" y="3952748"/>
                </a:lnTo>
                <a:lnTo>
                  <a:pt x="1486535" y="3949966"/>
                </a:lnTo>
                <a:close/>
              </a:path>
              <a:path w="9757410" h="4593590" extrusionOk="0">
                <a:moveTo>
                  <a:pt x="1481963" y="3953484"/>
                </a:moveTo>
                <a:close/>
              </a:path>
              <a:path w="9757410" h="4593590" extrusionOk="0">
                <a:moveTo>
                  <a:pt x="1295273" y="3946639"/>
                </a:moveTo>
                <a:lnTo>
                  <a:pt x="1289634" y="3948087"/>
                </a:lnTo>
                <a:lnTo>
                  <a:pt x="1287945" y="3950957"/>
                </a:lnTo>
                <a:lnTo>
                  <a:pt x="1288693" y="3953967"/>
                </a:lnTo>
                <a:lnTo>
                  <a:pt x="1289265" y="3956151"/>
                </a:lnTo>
                <a:lnTo>
                  <a:pt x="1291412" y="3957726"/>
                </a:lnTo>
                <a:lnTo>
                  <a:pt x="1294206" y="3957726"/>
                </a:lnTo>
                <a:lnTo>
                  <a:pt x="1294638" y="3957688"/>
                </a:lnTo>
                <a:lnTo>
                  <a:pt x="1297889" y="3956837"/>
                </a:lnTo>
                <a:lnTo>
                  <a:pt x="1299591" y="3953967"/>
                </a:lnTo>
                <a:lnTo>
                  <a:pt x="1298143" y="3948341"/>
                </a:lnTo>
                <a:lnTo>
                  <a:pt x="1295273" y="3946639"/>
                </a:lnTo>
                <a:close/>
              </a:path>
              <a:path w="9757410" h="4593590" extrusionOk="0">
                <a:moveTo>
                  <a:pt x="1840674" y="3941241"/>
                </a:moveTo>
                <a:lnTo>
                  <a:pt x="1837474" y="3942168"/>
                </a:lnTo>
                <a:lnTo>
                  <a:pt x="1834642" y="3947261"/>
                </a:lnTo>
                <a:lnTo>
                  <a:pt x="1835581" y="3950462"/>
                </a:lnTo>
                <a:lnTo>
                  <a:pt x="1838947" y="3952316"/>
                </a:lnTo>
                <a:lnTo>
                  <a:pt x="1839823" y="3952544"/>
                </a:lnTo>
                <a:lnTo>
                  <a:pt x="1842541" y="3952544"/>
                </a:lnTo>
                <a:lnTo>
                  <a:pt x="1844332" y="3951554"/>
                </a:lnTo>
                <a:lnTo>
                  <a:pt x="1846681" y="3947261"/>
                </a:lnTo>
                <a:lnTo>
                  <a:pt x="1845767" y="3944048"/>
                </a:lnTo>
                <a:lnTo>
                  <a:pt x="1840674" y="3941241"/>
                </a:lnTo>
                <a:close/>
              </a:path>
              <a:path w="9757410" h="4593590" extrusionOk="0">
                <a:moveTo>
                  <a:pt x="2264295" y="3937228"/>
                </a:moveTo>
                <a:lnTo>
                  <a:pt x="2262085" y="3939133"/>
                </a:lnTo>
                <a:lnTo>
                  <a:pt x="2259914" y="3941051"/>
                </a:lnTo>
                <a:lnTo>
                  <a:pt x="2259672" y="3944366"/>
                </a:lnTo>
                <a:lnTo>
                  <a:pt x="2262619" y="3947769"/>
                </a:lnTo>
                <a:lnTo>
                  <a:pt x="2264079" y="3948391"/>
                </a:lnTo>
                <a:lnTo>
                  <a:pt x="2266797" y="3948391"/>
                </a:lnTo>
                <a:lnTo>
                  <a:pt x="2268016" y="3947960"/>
                </a:lnTo>
                <a:lnTo>
                  <a:pt x="2271217" y="3945178"/>
                </a:lnTo>
                <a:lnTo>
                  <a:pt x="2271458" y="3941851"/>
                </a:lnTo>
                <a:lnTo>
                  <a:pt x="2269528" y="3939667"/>
                </a:lnTo>
                <a:lnTo>
                  <a:pt x="2267623" y="3937469"/>
                </a:lnTo>
                <a:lnTo>
                  <a:pt x="2264295" y="3937228"/>
                </a:lnTo>
                <a:close/>
              </a:path>
              <a:path w="9757410" h="4593590" extrusionOk="0">
                <a:moveTo>
                  <a:pt x="1740369" y="3935628"/>
                </a:moveTo>
                <a:lnTo>
                  <a:pt x="1734540" y="3936047"/>
                </a:lnTo>
                <a:lnTo>
                  <a:pt x="1732381" y="3938600"/>
                </a:lnTo>
                <a:lnTo>
                  <a:pt x="1732813" y="3944264"/>
                </a:lnTo>
                <a:lnTo>
                  <a:pt x="1735124" y="3946359"/>
                </a:lnTo>
                <a:lnTo>
                  <a:pt x="1738122" y="3946359"/>
                </a:lnTo>
                <a:lnTo>
                  <a:pt x="1738274" y="3946334"/>
                </a:lnTo>
                <a:lnTo>
                  <a:pt x="1741157" y="3946118"/>
                </a:lnTo>
                <a:lnTo>
                  <a:pt x="1743329" y="3943578"/>
                </a:lnTo>
                <a:lnTo>
                  <a:pt x="1742884" y="3937774"/>
                </a:lnTo>
                <a:lnTo>
                  <a:pt x="1740369" y="3935628"/>
                </a:lnTo>
                <a:close/>
              </a:path>
              <a:path w="9757410" h="4593590" extrusionOk="0">
                <a:moveTo>
                  <a:pt x="4770818" y="3932974"/>
                </a:moveTo>
                <a:lnTo>
                  <a:pt x="4767973" y="3934701"/>
                </a:lnTo>
                <a:lnTo>
                  <a:pt x="4767262" y="3937520"/>
                </a:lnTo>
                <a:lnTo>
                  <a:pt x="4766589" y="3940378"/>
                </a:lnTo>
                <a:lnTo>
                  <a:pt x="4768316" y="3943210"/>
                </a:lnTo>
                <a:lnTo>
                  <a:pt x="4771136" y="3943921"/>
                </a:lnTo>
                <a:lnTo>
                  <a:pt x="4771999" y="3944073"/>
                </a:lnTo>
                <a:lnTo>
                  <a:pt x="4774768" y="3944073"/>
                </a:lnTo>
                <a:lnTo>
                  <a:pt x="4776927" y="3942448"/>
                </a:lnTo>
                <a:lnTo>
                  <a:pt x="4778222" y="3937203"/>
                </a:lnTo>
                <a:lnTo>
                  <a:pt x="4776482" y="3934358"/>
                </a:lnTo>
                <a:lnTo>
                  <a:pt x="4770818" y="3932974"/>
                </a:lnTo>
                <a:close/>
              </a:path>
              <a:path w="9757410" h="4593590" extrusionOk="0">
                <a:moveTo>
                  <a:pt x="1651381" y="3928440"/>
                </a:moveTo>
                <a:lnTo>
                  <a:pt x="1648371" y="3929849"/>
                </a:lnTo>
                <a:lnTo>
                  <a:pt x="1646402" y="3935323"/>
                </a:lnTo>
                <a:lnTo>
                  <a:pt x="1647837" y="3938333"/>
                </a:lnTo>
                <a:lnTo>
                  <a:pt x="1651152" y="3939540"/>
                </a:lnTo>
                <a:lnTo>
                  <a:pt x="1651749" y="3939641"/>
                </a:lnTo>
                <a:lnTo>
                  <a:pt x="1654505" y="3939641"/>
                </a:lnTo>
                <a:lnTo>
                  <a:pt x="1656537" y="3938295"/>
                </a:lnTo>
                <a:lnTo>
                  <a:pt x="1658289" y="3933418"/>
                </a:lnTo>
                <a:lnTo>
                  <a:pt x="1656880" y="3930408"/>
                </a:lnTo>
                <a:lnTo>
                  <a:pt x="1651381" y="3928440"/>
                </a:lnTo>
                <a:close/>
              </a:path>
              <a:path w="9757410" h="4593590" extrusionOk="0">
                <a:moveTo>
                  <a:pt x="4796624" y="3923157"/>
                </a:moveTo>
                <a:lnTo>
                  <a:pt x="4793957" y="3924312"/>
                </a:lnTo>
                <a:lnTo>
                  <a:pt x="4791278" y="3925443"/>
                </a:lnTo>
                <a:lnTo>
                  <a:pt x="4790046" y="3928541"/>
                </a:lnTo>
                <a:lnTo>
                  <a:pt x="4792027" y="3933228"/>
                </a:lnTo>
                <a:lnTo>
                  <a:pt x="4793970" y="3934421"/>
                </a:lnTo>
                <a:lnTo>
                  <a:pt x="4796713" y="3934421"/>
                </a:lnTo>
                <a:lnTo>
                  <a:pt x="4797412" y="3934282"/>
                </a:lnTo>
                <a:lnTo>
                  <a:pt x="4800777" y="3932859"/>
                </a:lnTo>
                <a:lnTo>
                  <a:pt x="4802022" y="3929761"/>
                </a:lnTo>
                <a:lnTo>
                  <a:pt x="4799723" y="3924388"/>
                </a:lnTo>
                <a:lnTo>
                  <a:pt x="4796624" y="3923157"/>
                </a:lnTo>
                <a:close/>
              </a:path>
              <a:path w="9757410" h="4593590" extrusionOk="0">
                <a:moveTo>
                  <a:pt x="990295" y="3921721"/>
                </a:moveTo>
                <a:lnTo>
                  <a:pt x="984796" y="3923665"/>
                </a:lnTo>
                <a:lnTo>
                  <a:pt x="983373" y="3926662"/>
                </a:lnTo>
                <a:lnTo>
                  <a:pt x="985075" y="3931577"/>
                </a:lnTo>
                <a:lnTo>
                  <a:pt x="987132" y="3932923"/>
                </a:lnTo>
                <a:lnTo>
                  <a:pt x="989888" y="3932923"/>
                </a:lnTo>
                <a:lnTo>
                  <a:pt x="990473" y="3932847"/>
                </a:lnTo>
                <a:lnTo>
                  <a:pt x="993800" y="3931666"/>
                </a:lnTo>
                <a:lnTo>
                  <a:pt x="995235" y="3928656"/>
                </a:lnTo>
                <a:lnTo>
                  <a:pt x="993317" y="3923157"/>
                </a:lnTo>
                <a:lnTo>
                  <a:pt x="990295" y="3921721"/>
                </a:lnTo>
                <a:close/>
              </a:path>
              <a:path w="9757410" h="4593590" extrusionOk="0">
                <a:moveTo>
                  <a:pt x="1618594" y="3923347"/>
                </a:moveTo>
                <a:lnTo>
                  <a:pt x="1610131" y="3923347"/>
                </a:lnTo>
                <a:lnTo>
                  <a:pt x="1611160" y="3924655"/>
                </a:lnTo>
                <a:lnTo>
                  <a:pt x="1612696" y="3925341"/>
                </a:lnTo>
                <a:lnTo>
                  <a:pt x="1615401" y="3925341"/>
                </a:lnTo>
                <a:lnTo>
                  <a:pt x="1616544" y="3924973"/>
                </a:lnTo>
                <a:lnTo>
                  <a:pt x="1618594" y="3923347"/>
                </a:lnTo>
                <a:close/>
              </a:path>
              <a:path w="9757410" h="4593590" extrusionOk="0">
                <a:moveTo>
                  <a:pt x="1613230" y="3914127"/>
                </a:moveTo>
                <a:lnTo>
                  <a:pt x="1610944" y="3915943"/>
                </a:lnTo>
                <a:lnTo>
                  <a:pt x="1608683" y="3917772"/>
                </a:lnTo>
                <a:lnTo>
                  <a:pt x="1608315" y="3921074"/>
                </a:lnTo>
                <a:lnTo>
                  <a:pt x="1610131" y="3923372"/>
                </a:lnTo>
                <a:lnTo>
                  <a:pt x="1618594" y="3923347"/>
                </a:lnTo>
                <a:lnTo>
                  <a:pt x="1619796" y="3922395"/>
                </a:lnTo>
                <a:lnTo>
                  <a:pt x="1620189" y="3919054"/>
                </a:lnTo>
                <a:lnTo>
                  <a:pt x="1616544" y="3914508"/>
                </a:lnTo>
                <a:lnTo>
                  <a:pt x="1613230" y="3914127"/>
                </a:lnTo>
                <a:close/>
              </a:path>
              <a:path w="9757410" h="4593590" extrusionOk="0">
                <a:moveTo>
                  <a:pt x="1759775" y="3911815"/>
                </a:moveTo>
                <a:lnTo>
                  <a:pt x="1756765" y="3913251"/>
                </a:lnTo>
                <a:lnTo>
                  <a:pt x="1754771" y="3918724"/>
                </a:lnTo>
                <a:lnTo>
                  <a:pt x="1756206" y="3921747"/>
                </a:lnTo>
                <a:lnTo>
                  <a:pt x="1759546" y="3922941"/>
                </a:lnTo>
                <a:lnTo>
                  <a:pt x="1760143" y="3923055"/>
                </a:lnTo>
                <a:lnTo>
                  <a:pt x="1762899" y="3923055"/>
                </a:lnTo>
                <a:lnTo>
                  <a:pt x="1764906" y="3921696"/>
                </a:lnTo>
                <a:lnTo>
                  <a:pt x="1766684" y="3916807"/>
                </a:lnTo>
                <a:lnTo>
                  <a:pt x="1765249" y="3913784"/>
                </a:lnTo>
                <a:lnTo>
                  <a:pt x="1759775" y="3911815"/>
                </a:lnTo>
                <a:close/>
              </a:path>
              <a:path w="9757410" h="4593590" extrusionOk="0">
                <a:moveTo>
                  <a:pt x="4816729" y="3898074"/>
                </a:moveTo>
                <a:lnTo>
                  <a:pt x="4814074" y="3900081"/>
                </a:lnTo>
                <a:lnTo>
                  <a:pt x="4813312" y="3905859"/>
                </a:lnTo>
                <a:lnTo>
                  <a:pt x="4815319" y="3908513"/>
                </a:lnTo>
                <a:lnTo>
                  <a:pt x="4818672" y="3908958"/>
                </a:lnTo>
                <a:lnTo>
                  <a:pt x="4821516" y="3908958"/>
                </a:lnTo>
                <a:lnTo>
                  <a:pt x="4823790" y="3907028"/>
                </a:lnTo>
                <a:lnTo>
                  <a:pt x="4824526" y="3901490"/>
                </a:lnTo>
                <a:lnTo>
                  <a:pt x="4822507" y="3898849"/>
                </a:lnTo>
                <a:lnTo>
                  <a:pt x="4816729" y="3898074"/>
                </a:lnTo>
                <a:close/>
              </a:path>
              <a:path w="9757410" h="4593590" extrusionOk="0">
                <a:moveTo>
                  <a:pt x="2222639" y="3892016"/>
                </a:moveTo>
                <a:lnTo>
                  <a:pt x="2219325" y="3892257"/>
                </a:lnTo>
                <a:lnTo>
                  <a:pt x="2215489" y="3896664"/>
                </a:lnTo>
                <a:lnTo>
                  <a:pt x="2215730" y="3899979"/>
                </a:lnTo>
                <a:lnTo>
                  <a:pt x="2218931" y="3902760"/>
                </a:lnTo>
                <a:lnTo>
                  <a:pt x="2220150" y="3903179"/>
                </a:lnTo>
                <a:lnTo>
                  <a:pt x="2222855" y="3903179"/>
                </a:lnTo>
                <a:lnTo>
                  <a:pt x="2224328" y="3902557"/>
                </a:lnTo>
                <a:lnTo>
                  <a:pt x="2227275" y="3899166"/>
                </a:lnTo>
                <a:lnTo>
                  <a:pt x="2227046" y="3895852"/>
                </a:lnTo>
                <a:lnTo>
                  <a:pt x="2224836" y="3893947"/>
                </a:lnTo>
                <a:lnTo>
                  <a:pt x="2222639" y="3892016"/>
                </a:lnTo>
                <a:close/>
              </a:path>
              <a:path w="9757410" h="4593590" extrusionOk="0">
                <a:moveTo>
                  <a:pt x="1684591" y="3891851"/>
                </a:moveTo>
                <a:lnTo>
                  <a:pt x="1681861" y="3893756"/>
                </a:lnTo>
                <a:lnTo>
                  <a:pt x="1680832" y="3899484"/>
                </a:lnTo>
                <a:lnTo>
                  <a:pt x="1682737" y="3902214"/>
                </a:lnTo>
                <a:lnTo>
                  <a:pt x="1685594" y="3902735"/>
                </a:lnTo>
                <a:lnTo>
                  <a:pt x="1686217" y="3902824"/>
                </a:lnTo>
                <a:lnTo>
                  <a:pt x="1689036" y="3902824"/>
                </a:lnTo>
                <a:lnTo>
                  <a:pt x="1691259" y="3901020"/>
                </a:lnTo>
                <a:lnTo>
                  <a:pt x="1692224" y="3895598"/>
                </a:lnTo>
                <a:lnTo>
                  <a:pt x="1690319" y="3892854"/>
                </a:lnTo>
                <a:lnTo>
                  <a:pt x="1687461" y="3892334"/>
                </a:lnTo>
                <a:lnTo>
                  <a:pt x="1684591" y="3891851"/>
                </a:lnTo>
                <a:close/>
              </a:path>
              <a:path w="9757410" h="4593590" extrusionOk="0">
                <a:moveTo>
                  <a:pt x="1832063" y="3891661"/>
                </a:moveTo>
                <a:lnTo>
                  <a:pt x="1826310" y="3892550"/>
                </a:lnTo>
                <a:lnTo>
                  <a:pt x="1824342" y="3895255"/>
                </a:lnTo>
                <a:lnTo>
                  <a:pt x="1825193" y="3900728"/>
                </a:lnTo>
                <a:lnTo>
                  <a:pt x="1827441" y="3902583"/>
                </a:lnTo>
                <a:lnTo>
                  <a:pt x="1830260" y="3902583"/>
                </a:lnTo>
                <a:lnTo>
                  <a:pt x="1830539" y="3902557"/>
                </a:lnTo>
                <a:lnTo>
                  <a:pt x="1833676" y="3902075"/>
                </a:lnTo>
                <a:lnTo>
                  <a:pt x="1835645" y="3899382"/>
                </a:lnTo>
                <a:lnTo>
                  <a:pt x="1834743" y="3893629"/>
                </a:lnTo>
                <a:lnTo>
                  <a:pt x="1832063" y="3891661"/>
                </a:lnTo>
                <a:close/>
              </a:path>
              <a:path w="9757410" h="4593590" extrusionOk="0">
                <a:moveTo>
                  <a:pt x="2000173" y="3888295"/>
                </a:moveTo>
                <a:lnTo>
                  <a:pt x="1997417" y="3890200"/>
                </a:lnTo>
                <a:lnTo>
                  <a:pt x="1996351" y="3895915"/>
                </a:lnTo>
                <a:lnTo>
                  <a:pt x="1998256" y="3898671"/>
                </a:lnTo>
                <a:lnTo>
                  <a:pt x="2001443" y="3899268"/>
                </a:lnTo>
                <a:lnTo>
                  <a:pt x="2001761" y="3899293"/>
                </a:lnTo>
                <a:lnTo>
                  <a:pt x="2004568" y="3899293"/>
                </a:lnTo>
                <a:lnTo>
                  <a:pt x="2006790" y="3897515"/>
                </a:lnTo>
                <a:lnTo>
                  <a:pt x="2007793" y="3892130"/>
                </a:lnTo>
                <a:lnTo>
                  <a:pt x="2005888" y="3889362"/>
                </a:lnTo>
                <a:lnTo>
                  <a:pt x="2000173" y="3888295"/>
                </a:lnTo>
                <a:close/>
              </a:path>
              <a:path w="9757410" h="4593590" extrusionOk="0">
                <a:moveTo>
                  <a:pt x="1870849" y="3885514"/>
                </a:moveTo>
                <a:lnTo>
                  <a:pt x="1867623" y="3886352"/>
                </a:lnTo>
                <a:lnTo>
                  <a:pt x="1864639" y="3891356"/>
                </a:lnTo>
                <a:lnTo>
                  <a:pt x="1865477" y="3894594"/>
                </a:lnTo>
                <a:lnTo>
                  <a:pt x="1868843" y="3896575"/>
                </a:lnTo>
                <a:lnTo>
                  <a:pt x="1869757" y="3896791"/>
                </a:lnTo>
                <a:lnTo>
                  <a:pt x="1872475" y="3896791"/>
                </a:lnTo>
                <a:lnTo>
                  <a:pt x="1874227" y="3895864"/>
                </a:lnTo>
                <a:lnTo>
                  <a:pt x="1876679" y="3891699"/>
                </a:lnTo>
                <a:lnTo>
                  <a:pt x="1875853" y="3888473"/>
                </a:lnTo>
                <a:lnTo>
                  <a:pt x="1870849" y="3885514"/>
                </a:lnTo>
                <a:close/>
              </a:path>
              <a:path w="9757410" h="4593590" extrusionOk="0">
                <a:moveTo>
                  <a:pt x="1733524" y="3872560"/>
                </a:moveTo>
                <a:lnTo>
                  <a:pt x="1727746" y="3873436"/>
                </a:lnTo>
                <a:lnTo>
                  <a:pt x="1725777" y="3876103"/>
                </a:lnTo>
                <a:lnTo>
                  <a:pt x="1726590" y="3881602"/>
                </a:lnTo>
                <a:lnTo>
                  <a:pt x="1728838" y="3883494"/>
                </a:lnTo>
                <a:lnTo>
                  <a:pt x="1731683" y="3883494"/>
                </a:lnTo>
                <a:lnTo>
                  <a:pt x="1735086" y="3882999"/>
                </a:lnTo>
                <a:lnTo>
                  <a:pt x="1737067" y="3880307"/>
                </a:lnTo>
                <a:lnTo>
                  <a:pt x="1736191" y="3874554"/>
                </a:lnTo>
                <a:lnTo>
                  <a:pt x="1733524" y="3872560"/>
                </a:lnTo>
                <a:close/>
              </a:path>
              <a:path w="9757410" h="4593590" extrusionOk="0">
                <a:moveTo>
                  <a:pt x="1707210" y="3869715"/>
                </a:moveTo>
                <a:lnTo>
                  <a:pt x="1704200" y="3871175"/>
                </a:lnTo>
                <a:lnTo>
                  <a:pt x="1702320" y="3876662"/>
                </a:lnTo>
                <a:lnTo>
                  <a:pt x="1703768" y="3879659"/>
                </a:lnTo>
                <a:lnTo>
                  <a:pt x="1707083" y="3880815"/>
                </a:lnTo>
                <a:lnTo>
                  <a:pt x="1707667" y="3880916"/>
                </a:lnTo>
                <a:lnTo>
                  <a:pt x="1710423" y="3880916"/>
                </a:lnTo>
                <a:lnTo>
                  <a:pt x="1712480" y="3879557"/>
                </a:lnTo>
                <a:lnTo>
                  <a:pt x="1714195" y="3874617"/>
                </a:lnTo>
                <a:lnTo>
                  <a:pt x="1712709" y="3871620"/>
                </a:lnTo>
                <a:lnTo>
                  <a:pt x="1709978" y="3870655"/>
                </a:lnTo>
                <a:lnTo>
                  <a:pt x="1707210" y="3869715"/>
                </a:lnTo>
                <a:close/>
              </a:path>
              <a:path w="9757410" h="4593590" extrusionOk="0">
                <a:moveTo>
                  <a:pt x="2049856" y="3868369"/>
                </a:moveTo>
                <a:lnTo>
                  <a:pt x="2044331" y="3870210"/>
                </a:lnTo>
                <a:lnTo>
                  <a:pt x="2042833" y="3873207"/>
                </a:lnTo>
                <a:lnTo>
                  <a:pt x="2044534" y="3878160"/>
                </a:lnTo>
                <a:lnTo>
                  <a:pt x="2046579" y="3879557"/>
                </a:lnTo>
                <a:lnTo>
                  <a:pt x="2049335" y="3879557"/>
                </a:lnTo>
                <a:lnTo>
                  <a:pt x="2049894" y="3879469"/>
                </a:lnTo>
                <a:lnTo>
                  <a:pt x="2053234" y="3878338"/>
                </a:lnTo>
                <a:lnTo>
                  <a:pt x="2054707" y="3875366"/>
                </a:lnTo>
                <a:lnTo>
                  <a:pt x="2053767" y="3872611"/>
                </a:lnTo>
                <a:lnTo>
                  <a:pt x="2052853" y="3869842"/>
                </a:lnTo>
                <a:lnTo>
                  <a:pt x="2049856" y="3868369"/>
                </a:lnTo>
                <a:close/>
              </a:path>
              <a:path w="9757410" h="4593590" extrusionOk="0">
                <a:moveTo>
                  <a:pt x="1946249" y="3866997"/>
                </a:moveTo>
                <a:lnTo>
                  <a:pt x="1941880" y="3870845"/>
                </a:lnTo>
                <a:lnTo>
                  <a:pt x="1941690" y="3874160"/>
                </a:lnTo>
                <a:lnTo>
                  <a:pt x="1944662" y="3877538"/>
                </a:lnTo>
                <a:lnTo>
                  <a:pt x="1946122" y="3878148"/>
                </a:lnTo>
                <a:lnTo>
                  <a:pt x="1948815" y="3878148"/>
                </a:lnTo>
                <a:lnTo>
                  <a:pt x="1950059" y="3877691"/>
                </a:lnTo>
                <a:lnTo>
                  <a:pt x="1953247" y="3874897"/>
                </a:lnTo>
                <a:lnTo>
                  <a:pt x="1953437" y="3871556"/>
                </a:lnTo>
                <a:lnTo>
                  <a:pt x="1949577" y="3867188"/>
                </a:lnTo>
                <a:lnTo>
                  <a:pt x="1946249" y="3866997"/>
                </a:lnTo>
                <a:close/>
              </a:path>
              <a:path w="9757410" h="4593590" extrusionOk="0">
                <a:moveTo>
                  <a:pt x="965492" y="3863276"/>
                </a:moveTo>
                <a:lnTo>
                  <a:pt x="960259" y="3865829"/>
                </a:lnTo>
                <a:lnTo>
                  <a:pt x="959142" y="3868991"/>
                </a:lnTo>
                <a:lnTo>
                  <a:pt x="961339" y="3873474"/>
                </a:lnTo>
                <a:lnTo>
                  <a:pt x="963206" y="3874566"/>
                </a:lnTo>
                <a:lnTo>
                  <a:pt x="965936" y="3874566"/>
                </a:lnTo>
                <a:lnTo>
                  <a:pt x="966736" y="3874401"/>
                </a:lnTo>
                <a:lnTo>
                  <a:pt x="967460" y="3874033"/>
                </a:lnTo>
                <a:lnTo>
                  <a:pt x="970089" y="3872776"/>
                </a:lnTo>
                <a:lnTo>
                  <a:pt x="971181" y="3869613"/>
                </a:lnTo>
                <a:lnTo>
                  <a:pt x="969924" y="3866997"/>
                </a:lnTo>
                <a:lnTo>
                  <a:pt x="968629" y="3864368"/>
                </a:lnTo>
                <a:lnTo>
                  <a:pt x="965492" y="3863276"/>
                </a:lnTo>
                <a:close/>
              </a:path>
              <a:path w="9757410" h="4593590" extrusionOk="0">
                <a:moveTo>
                  <a:pt x="2168004" y="3857586"/>
                </a:moveTo>
                <a:lnTo>
                  <a:pt x="2164905" y="3858831"/>
                </a:lnTo>
                <a:lnTo>
                  <a:pt x="2162594" y="3864178"/>
                </a:lnTo>
                <a:lnTo>
                  <a:pt x="2163826" y="3867277"/>
                </a:lnTo>
                <a:lnTo>
                  <a:pt x="2167191" y="3868712"/>
                </a:lnTo>
                <a:lnTo>
                  <a:pt x="2167890" y="3868864"/>
                </a:lnTo>
                <a:lnTo>
                  <a:pt x="2170633" y="3868864"/>
                </a:lnTo>
                <a:lnTo>
                  <a:pt x="2172576" y="3867658"/>
                </a:lnTo>
                <a:lnTo>
                  <a:pt x="2174582" y="3862984"/>
                </a:lnTo>
                <a:lnTo>
                  <a:pt x="2173351" y="3859885"/>
                </a:lnTo>
                <a:lnTo>
                  <a:pt x="2168004" y="3857586"/>
                </a:lnTo>
                <a:close/>
              </a:path>
              <a:path w="9757410" h="4593590" extrusionOk="0">
                <a:moveTo>
                  <a:pt x="1918233" y="3857358"/>
                </a:moveTo>
                <a:lnTo>
                  <a:pt x="1914880" y="3857396"/>
                </a:lnTo>
                <a:lnTo>
                  <a:pt x="1910952" y="3861422"/>
                </a:lnTo>
                <a:lnTo>
                  <a:pt x="1910854" y="3864902"/>
                </a:lnTo>
                <a:lnTo>
                  <a:pt x="1912924" y="3866934"/>
                </a:lnTo>
                <a:lnTo>
                  <a:pt x="1913953" y="3867937"/>
                </a:lnTo>
                <a:lnTo>
                  <a:pt x="1915287" y="3868432"/>
                </a:lnTo>
                <a:lnTo>
                  <a:pt x="1918004" y="3868432"/>
                </a:lnTo>
                <a:lnTo>
                  <a:pt x="1919363" y="3867899"/>
                </a:lnTo>
                <a:lnTo>
                  <a:pt x="1922299" y="3864902"/>
                </a:lnTo>
                <a:lnTo>
                  <a:pt x="1922386" y="3861422"/>
                </a:lnTo>
                <a:lnTo>
                  <a:pt x="1920316" y="3859415"/>
                </a:lnTo>
                <a:lnTo>
                  <a:pt x="1918233" y="3857358"/>
                </a:lnTo>
                <a:close/>
              </a:path>
              <a:path w="9757410" h="4593590" extrusionOk="0">
                <a:moveTo>
                  <a:pt x="1780387" y="3851859"/>
                </a:moveTo>
                <a:lnTo>
                  <a:pt x="1777352" y="3853256"/>
                </a:lnTo>
                <a:lnTo>
                  <a:pt x="1776349" y="3855986"/>
                </a:lnTo>
                <a:lnTo>
                  <a:pt x="1775320" y="3858704"/>
                </a:lnTo>
                <a:lnTo>
                  <a:pt x="1776717" y="3861739"/>
                </a:lnTo>
                <a:lnTo>
                  <a:pt x="1779447" y="3862743"/>
                </a:lnTo>
                <a:lnTo>
                  <a:pt x="1780057" y="3862984"/>
                </a:lnTo>
                <a:lnTo>
                  <a:pt x="1780667" y="3863086"/>
                </a:lnTo>
                <a:lnTo>
                  <a:pt x="1783422" y="3863086"/>
                </a:lnTo>
                <a:lnTo>
                  <a:pt x="1785442" y="3861790"/>
                </a:lnTo>
                <a:lnTo>
                  <a:pt x="1787232" y="3856926"/>
                </a:lnTo>
                <a:lnTo>
                  <a:pt x="1785848" y="3853891"/>
                </a:lnTo>
                <a:lnTo>
                  <a:pt x="1780387" y="3851859"/>
                </a:lnTo>
                <a:close/>
              </a:path>
              <a:path w="9757410" h="4593590" extrusionOk="0">
                <a:moveTo>
                  <a:pt x="2109558" y="3846487"/>
                </a:moveTo>
                <a:lnTo>
                  <a:pt x="2106650" y="3846715"/>
                </a:lnTo>
                <a:lnTo>
                  <a:pt x="2103742" y="3846893"/>
                </a:lnTo>
                <a:lnTo>
                  <a:pt x="2101557" y="3849420"/>
                </a:lnTo>
                <a:lnTo>
                  <a:pt x="2101964" y="3855110"/>
                </a:lnTo>
                <a:lnTo>
                  <a:pt x="2104275" y="3857231"/>
                </a:lnTo>
                <a:lnTo>
                  <a:pt x="2107285" y="3857231"/>
                </a:lnTo>
                <a:lnTo>
                  <a:pt x="2110308" y="3856990"/>
                </a:lnTo>
                <a:lnTo>
                  <a:pt x="2112492" y="3854475"/>
                </a:lnTo>
                <a:lnTo>
                  <a:pt x="2112086" y="3848671"/>
                </a:lnTo>
                <a:lnTo>
                  <a:pt x="2109558" y="3846487"/>
                </a:lnTo>
                <a:close/>
              </a:path>
              <a:path w="9757410" h="4593590" extrusionOk="0">
                <a:moveTo>
                  <a:pt x="4894313" y="3838752"/>
                </a:moveTo>
                <a:lnTo>
                  <a:pt x="4891074" y="3839629"/>
                </a:lnTo>
                <a:lnTo>
                  <a:pt x="4888166" y="3844671"/>
                </a:lnTo>
                <a:lnTo>
                  <a:pt x="4889055" y="3847909"/>
                </a:lnTo>
                <a:lnTo>
                  <a:pt x="4892408" y="3849827"/>
                </a:lnTo>
                <a:lnTo>
                  <a:pt x="4893310" y="3850043"/>
                </a:lnTo>
                <a:lnTo>
                  <a:pt x="4896015" y="3850043"/>
                </a:lnTo>
                <a:lnTo>
                  <a:pt x="4897793" y="3849103"/>
                </a:lnTo>
                <a:lnTo>
                  <a:pt x="4900206" y="3844886"/>
                </a:lnTo>
                <a:lnTo>
                  <a:pt x="4899355" y="3841661"/>
                </a:lnTo>
                <a:lnTo>
                  <a:pt x="4894313" y="3838752"/>
                </a:lnTo>
                <a:close/>
              </a:path>
              <a:path w="9757410" h="4593590" extrusionOk="0">
                <a:moveTo>
                  <a:pt x="4822634" y="3835285"/>
                </a:moveTo>
                <a:lnTo>
                  <a:pt x="4820081" y="3837470"/>
                </a:lnTo>
                <a:lnTo>
                  <a:pt x="4819878" y="3840378"/>
                </a:lnTo>
                <a:lnTo>
                  <a:pt x="4819637" y="3843274"/>
                </a:lnTo>
                <a:lnTo>
                  <a:pt x="4821821" y="3845814"/>
                </a:lnTo>
                <a:lnTo>
                  <a:pt x="4824730" y="3846029"/>
                </a:lnTo>
                <a:lnTo>
                  <a:pt x="4827841" y="3846042"/>
                </a:lnTo>
                <a:lnTo>
                  <a:pt x="4830152" y="3843947"/>
                </a:lnTo>
                <a:lnTo>
                  <a:pt x="4830610" y="3838282"/>
                </a:lnTo>
                <a:lnTo>
                  <a:pt x="4828425" y="3835742"/>
                </a:lnTo>
                <a:lnTo>
                  <a:pt x="4822634" y="3835285"/>
                </a:lnTo>
                <a:close/>
              </a:path>
              <a:path w="9757410" h="4593590" extrusionOk="0">
                <a:moveTo>
                  <a:pt x="1816620" y="3829837"/>
                </a:moveTo>
                <a:lnTo>
                  <a:pt x="1811210" y="3832021"/>
                </a:lnTo>
                <a:lnTo>
                  <a:pt x="1809902" y="3835095"/>
                </a:lnTo>
                <a:lnTo>
                  <a:pt x="1811832" y="3839845"/>
                </a:lnTo>
                <a:lnTo>
                  <a:pt x="1813814" y="3841089"/>
                </a:lnTo>
                <a:lnTo>
                  <a:pt x="1816557" y="3841089"/>
                </a:lnTo>
                <a:lnTo>
                  <a:pt x="1817217" y="3840949"/>
                </a:lnTo>
                <a:lnTo>
                  <a:pt x="1820557" y="3839603"/>
                </a:lnTo>
                <a:lnTo>
                  <a:pt x="1821853" y="3836530"/>
                </a:lnTo>
                <a:lnTo>
                  <a:pt x="1819694" y="3831145"/>
                </a:lnTo>
                <a:lnTo>
                  <a:pt x="1816620" y="3829837"/>
                </a:lnTo>
                <a:close/>
              </a:path>
              <a:path w="9757410" h="4593590" extrusionOk="0">
                <a:moveTo>
                  <a:pt x="932815" y="3808755"/>
                </a:moveTo>
                <a:lnTo>
                  <a:pt x="928027" y="3812082"/>
                </a:lnTo>
                <a:lnTo>
                  <a:pt x="927455" y="3815359"/>
                </a:lnTo>
                <a:lnTo>
                  <a:pt x="930148" y="3819232"/>
                </a:lnTo>
                <a:lnTo>
                  <a:pt x="931786" y="3820007"/>
                </a:lnTo>
                <a:lnTo>
                  <a:pt x="934491" y="3820007"/>
                </a:lnTo>
                <a:lnTo>
                  <a:pt x="935532" y="3819702"/>
                </a:lnTo>
                <a:lnTo>
                  <a:pt x="938847" y="3817366"/>
                </a:lnTo>
                <a:lnTo>
                  <a:pt x="939419" y="3814102"/>
                </a:lnTo>
                <a:lnTo>
                  <a:pt x="936091" y="3809326"/>
                </a:lnTo>
                <a:lnTo>
                  <a:pt x="932815" y="3808755"/>
                </a:lnTo>
                <a:close/>
              </a:path>
              <a:path w="9757410" h="4593590" extrusionOk="0">
                <a:moveTo>
                  <a:pt x="4932667" y="3797122"/>
                </a:moveTo>
                <a:lnTo>
                  <a:pt x="4929568" y="3798354"/>
                </a:lnTo>
                <a:lnTo>
                  <a:pt x="4927269" y="3803688"/>
                </a:lnTo>
                <a:lnTo>
                  <a:pt x="4928476" y="3806799"/>
                </a:lnTo>
                <a:lnTo>
                  <a:pt x="4931841" y="3808260"/>
                </a:lnTo>
                <a:lnTo>
                  <a:pt x="4932540" y="3808387"/>
                </a:lnTo>
                <a:lnTo>
                  <a:pt x="4935283" y="3808387"/>
                </a:lnTo>
                <a:lnTo>
                  <a:pt x="4937226" y="3807206"/>
                </a:lnTo>
                <a:lnTo>
                  <a:pt x="4939233" y="3802545"/>
                </a:lnTo>
                <a:lnTo>
                  <a:pt x="4938014" y="3799433"/>
                </a:lnTo>
                <a:lnTo>
                  <a:pt x="4932667" y="3797122"/>
                </a:lnTo>
                <a:close/>
              </a:path>
              <a:path w="9757410" h="4593590" extrusionOk="0">
                <a:moveTo>
                  <a:pt x="4928412" y="3801008"/>
                </a:moveTo>
                <a:close/>
              </a:path>
              <a:path w="9757410" h="4593590" extrusionOk="0">
                <a:moveTo>
                  <a:pt x="4868494" y="3784434"/>
                </a:moveTo>
                <a:lnTo>
                  <a:pt x="4862766" y="3785501"/>
                </a:lnTo>
                <a:lnTo>
                  <a:pt x="4860886" y="3788257"/>
                </a:lnTo>
                <a:lnTo>
                  <a:pt x="4861890" y="3793680"/>
                </a:lnTo>
                <a:lnTo>
                  <a:pt x="4864087" y="3795433"/>
                </a:lnTo>
                <a:lnTo>
                  <a:pt x="4866919" y="3795433"/>
                </a:lnTo>
                <a:lnTo>
                  <a:pt x="4867236" y="3795407"/>
                </a:lnTo>
                <a:lnTo>
                  <a:pt x="4870424" y="3794810"/>
                </a:lnTo>
                <a:lnTo>
                  <a:pt x="4872304" y="3792067"/>
                </a:lnTo>
                <a:lnTo>
                  <a:pt x="4871770" y="3789210"/>
                </a:lnTo>
                <a:lnTo>
                  <a:pt x="4871262" y="3786339"/>
                </a:lnTo>
                <a:lnTo>
                  <a:pt x="4868494" y="3784434"/>
                </a:lnTo>
                <a:close/>
              </a:path>
              <a:path w="9757410" h="4593590" extrusionOk="0">
                <a:moveTo>
                  <a:pt x="477151" y="3774960"/>
                </a:moveTo>
                <a:lnTo>
                  <a:pt x="471627" y="3776827"/>
                </a:lnTo>
                <a:lnTo>
                  <a:pt x="470128" y="3779812"/>
                </a:lnTo>
                <a:lnTo>
                  <a:pt x="471817" y="3784777"/>
                </a:lnTo>
                <a:lnTo>
                  <a:pt x="473875" y="3786149"/>
                </a:lnTo>
                <a:lnTo>
                  <a:pt x="476700" y="3786149"/>
                </a:lnTo>
                <a:lnTo>
                  <a:pt x="477189" y="3786060"/>
                </a:lnTo>
                <a:lnTo>
                  <a:pt x="480504" y="3784955"/>
                </a:lnTo>
                <a:lnTo>
                  <a:pt x="481977" y="3781958"/>
                </a:lnTo>
                <a:lnTo>
                  <a:pt x="480136" y="3776446"/>
                </a:lnTo>
                <a:lnTo>
                  <a:pt x="477151" y="3774960"/>
                </a:lnTo>
                <a:close/>
              </a:path>
              <a:path w="9757410" h="4593590" extrusionOk="0">
                <a:moveTo>
                  <a:pt x="413829" y="3772573"/>
                </a:moveTo>
                <a:lnTo>
                  <a:pt x="410857" y="3774109"/>
                </a:lnTo>
                <a:lnTo>
                  <a:pt x="409981" y="3776891"/>
                </a:lnTo>
                <a:lnTo>
                  <a:pt x="409079" y="3779647"/>
                </a:lnTo>
                <a:lnTo>
                  <a:pt x="410616" y="3782618"/>
                </a:lnTo>
                <a:lnTo>
                  <a:pt x="413918" y="3783672"/>
                </a:lnTo>
                <a:lnTo>
                  <a:pt x="414464" y="3783761"/>
                </a:lnTo>
                <a:lnTo>
                  <a:pt x="417233" y="3783761"/>
                </a:lnTo>
                <a:lnTo>
                  <a:pt x="419303" y="3782326"/>
                </a:lnTo>
                <a:lnTo>
                  <a:pt x="420903" y="3777297"/>
                </a:lnTo>
                <a:lnTo>
                  <a:pt x="419366" y="3774351"/>
                </a:lnTo>
                <a:lnTo>
                  <a:pt x="413829" y="3772573"/>
                </a:lnTo>
                <a:close/>
              </a:path>
              <a:path w="9757410" h="4593590" extrusionOk="0">
                <a:moveTo>
                  <a:pt x="4829048" y="3772255"/>
                </a:moveTo>
                <a:lnTo>
                  <a:pt x="4826393" y="3774274"/>
                </a:lnTo>
                <a:lnTo>
                  <a:pt x="4825644" y="3780053"/>
                </a:lnTo>
                <a:lnTo>
                  <a:pt x="4827676" y="3782707"/>
                </a:lnTo>
                <a:lnTo>
                  <a:pt x="4831029" y="3783139"/>
                </a:lnTo>
                <a:lnTo>
                  <a:pt x="4833861" y="3783139"/>
                </a:lnTo>
                <a:lnTo>
                  <a:pt x="4836121" y="3781183"/>
                </a:lnTo>
                <a:lnTo>
                  <a:pt x="4836845" y="3775646"/>
                </a:lnTo>
                <a:lnTo>
                  <a:pt x="4834826" y="3772992"/>
                </a:lnTo>
                <a:lnTo>
                  <a:pt x="4829048" y="3772255"/>
                </a:lnTo>
                <a:close/>
              </a:path>
              <a:path w="9757410" h="4593590" extrusionOk="0">
                <a:moveTo>
                  <a:pt x="893508" y="3761257"/>
                </a:moveTo>
                <a:lnTo>
                  <a:pt x="890193" y="3761422"/>
                </a:lnTo>
                <a:lnTo>
                  <a:pt x="886269" y="3765702"/>
                </a:lnTo>
                <a:lnTo>
                  <a:pt x="886409" y="3769042"/>
                </a:lnTo>
                <a:lnTo>
                  <a:pt x="888555" y="3771011"/>
                </a:lnTo>
                <a:lnTo>
                  <a:pt x="889584" y="3771925"/>
                </a:lnTo>
                <a:lnTo>
                  <a:pt x="890841" y="3772395"/>
                </a:lnTo>
                <a:lnTo>
                  <a:pt x="893533" y="3772395"/>
                </a:lnTo>
                <a:lnTo>
                  <a:pt x="894969" y="3771823"/>
                </a:lnTo>
                <a:lnTo>
                  <a:pt x="897966" y="3768534"/>
                </a:lnTo>
                <a:lnTo>
                  <a:pt x="897813" y="3765194"/>
                </a:lnTo>
                <a:lnTo>
                  <a:pt x="895680" y="3763225"/>
                </a:lnTo>
                <a:lnTo>
                  <a:pt x="893508" y="3761257"/>
                </a:lnTo>
                <a:close/>
              </a:path>
              <a:path w="9757410" h="4593590" extrusionOk="0">
                <a:moveTo>
                  <a:pt x="4980355" y="3760152"/>
                </a:moveTo>
                <a:lnTo>
                  <a:pt x="4977193" y="3761168"/>
                </a:lnTo>
                <a:lnTo>
                  <a:pt x="4974539" y="3766350"/>
                </a:lnTo>
                <a:lnTo>
                  <a:pt x="4975555" y="3769537"/>
                </a:lnTo>
                <a:lnTo>
                  <a:pt x="4978920" y="3771239"/>
                </a:lnTo>
                <a:lnTo>
                  <a:pt x="4979733" y="3771442"/>
                </a:lnTo>
                <a:lnTo>
                  <a:pt x="4982451" y="3771442"/>
                </a:lnTo>
                <a:lnTo>
                  <a:pt x="4984318" y="3770388"/>
                </a:lnTo>
                <a:lnTo>
                  <a:pt x="4986566" y="3765981"/>
                </a:lnTo>
                <a:lnTo>
                  <a:pt x="4985550" y="3762794"/>
                </a:lnTo>
                <a:lnTo>
                  <a:pt x="4980355" y="3760152"/>
                </a:lnTo>
                <a:close/>
              </a:path>
              <a:path w="9757410" h="4593590" extrusionOk="0">
                <a:moveTo>
                  <a:pt x="353441" y="3753751"/>
                </a:moveTo>
                <a:lnTo>
                  <a:pt x="350494" y="3755339"/>
                </a:lnTo>
                <a:lnTo>
                  <a:pt x="348780" y="3760889"/>
                </a:lnTo>
                <a:lnTo>
                  <a:pt x="350342" y="3763848"/>
                </a:lnTo>
                <a:lnTo>
                  <a:pt x="353631" y="3764851"/>
                </a:lnTo>
                <a:lnTo>
                  <a:pt x="354164" y="3764940"/>
                </a:lnTo>
                <a:lnTo>
                  <a:pt x="356920" y="3764940"/>
                </a:lnTo>
                <a:lnTo>
                  <a:pt x="359016" y="3763479"/>
                </a:lnTo>
                <a:lnTo>
                  <a:pt x="360565" y="3758412"/>
                </a:lnTo>
                <a:lnTo>
                  <a:pt x="359003" y="3755466"/>
                </a:lnTo>
                <a:lnTo>
                  <a:pt x="353441" y="3753751"/>
                </a:lnTo>
                <a:close/>
              </a:path>
              <a:path w="9757410" h="4593590" extrusionOk="0">
                <a:moveTo>
                  <a:pt x="535736" y="3751846"/>
                </a:moveTo>
                <a:lnTo>
                  <a:pt x="530352" y="3754031"/>
                </a:lnTo>
                <a:lnTo>
                  <a:pt x="529018" y="3757104"/>
                </a:lnTo>
                <a:lnTo>
                  <a:pt x="530948" y="3761854"/>
                </a:lnTo>
                <a:lnTo>
                  <a:pt x="532942" y="3763098"/>
                </a:lnTo>
                <a:lnTo>
                  <a:pt x="535673" y="3763098"/>
                </a:lnTo>
                <a:lnTo>
                  <a:pt x="536333" y="3762971"/>
                </a:lnTo>
                <a:lnTo>
                  <a:pt x="539699" y="3761625"/>
                </a:lnTo>
                <a:lnTo>
                  <a:pt x="540981" y="3758539"/>
                </a:lnTo>
                <a:lnTo>
                  <a:pt x="538810" y="3753154"/>
                </a:lnTo>
                <a:lnTo>
                  <a:pt x="535736" y="3751846"/>
                </a:lnTo>
                <a:close/>
              </a:path>
              <a:path w="9757410" h="4593590" extrusionOk="0">
                <a:moveTo>
                  <a:pt x="4953698" y="3737775"/>
                </a:moveTo>
                <a:lnTo>
                  <a:pt x="4950726" y="3739299"/>
                </a:lnTo>
                <a:lnTo>
                  <a:pt x="4948948" y="3744861"/>
                </a:lnTo>
                <a:lnTo>
                  <a:pt x="4950472" y="3747833"/>
                </a:lnTo>
                <a:lnTo>
                  <a:pt x="4953787" y="3748874"/>
                </a:lnTo>
                <a:lnTo>
                  <a:pt x="4954308" y="3748963"/>
                </a:lnTo>
                <a:lnTo>
                  <a:pt x="4957076" y="3748963"/>
                </a:lnTo>
                <a:lnTo>
                  <a:pt x="4959146" y="3747528"/>
                </a:lnTo>
                <a:lnTo>
                  <a:pt x="4960747" y="3742524"/>
                </a:lnTo>
                <a:lnTo>
                  <a:pt x="4959235" y="3739553"/>
                </a:lnTo>
                <a:lnTo>
                  <a:pt x="4956454" y="3738676"/>
                </a:lnTo>
                <a:lnTo>
                  <a:pt x="4953698" y="3737775"/>
                </a:lnTo>
                <a:close/>
              </a:path>
              <a:path w="9757410" h="4593590" extrusionOk="0">
                <a:moveTo>
                  <a:pt x="293014" y="3735298"/>
                </a:moveTo>
                <a:lnTo>
                  <a:pt x="290055" y="3736860"/>
                </a:lnTo>
                <a:lnTo>
                  <a:pt x="288353" y="3742436"/>
                </a:lnTo>
                <a:lnTo>
                  <a:pt x="289902" y="3745395"/>
                </a:lnTo>
                <a:lnTo>
                  <a:pt x="293217" y="3746398"/>
                </a:lnTo>
                <a:lnTo>
                  <a:pt x="293738" y="3746461"/>
                </a:lnTo>
                <a:lnTo>
                  <a:pt x="296494" y="3746461"/>
                </a:lnTo>
                <a:lnTo>
                  <a:pt x="298589" y="3745001"/>
                </a:lnTo>
                <a:lnTo>
                  <a:pt x="300126" y="3739959"/>
                </a:lnTo>
                <a:lnTo>
                  <a:pt x="298564" y="3737013"/>
                </a:lnTo>
                <a:lnTo>
                  <a:pt x="293014" y="3735298"/>
                </a:lnTo>
                <a:close/>
              </a:path>
              <a:path w="9757410" h="4593590" extrusionOk="0">
                <a:moveTo>
                  <a:pt x="595223" y="3729456"/>
                </a:moveTo>
                <a:lnTo>
                  <a:pt x="589711" y="3731361"/>
                </a:lnTo>
                <a:lnTo>
                  <a:pt x="588264" y="3734358"/>
                </a:lnTo>
                <a:lnTo>
                  <a:pt x="589953" y="3739299"/>
                </a:lnTo>
                <a:lnTo>
                  <a:pt x="591997" y="3740658"/>
                </a:lnTo>
                <a:lnTo>
                  <a:pt x="594753" y="3740658"/>
                </a:lnTo>
                <a:lnTo>
                  <a:pt x="595337" y="3740581"/>
                </a:lnTo>
                <a:lnTo>
                  <a:pt x="598652" y="3739426"/>
                </a:lnTo>
                <a:lnTo>
                  <a:pt x="600100" y="3736428"/>
                </a:lnTo>
                <a:lnTo>
                  <a:pt x="598220" y="3730929"/>
                </a:lnTo>
                <a:lnTo>
                  <a:pt x="595223" y="3729456"/>
                </a:lnTo>
                <a:close/>
              </a:path>
              <a:path w="9757410" h="4593590" extrusionOk="0">
                <a:moveTo>
                  <a:pt x="840028" y="3725329"/>
                </a:moveTo>
                <a:lnTo>
                  <a:pt x="836866" y="3726395"/>
                </a:lnTo>
                <a:lnTo>
                  <a:pt x="834275" y="3731628"/>
                </a:lnTo>
                <a:lnTo>
                  <a:pt x="835355" y="3734790"/>
                </a:lnTo>
                <a:lnTo>
                  <a:pt x="838708" y="3736454"/>
                </a:lnTo>
                <a:lnTo>
                  <a:pt x="839495" y="3736619"/>
                </a:lnTo>
                <a:lnTo>
                  <a:pt x="842238" y="3736619"/>
                </a:lnTo>
                <a:lnTo>
                  <a:pt x="844092" y="3735552"/>
                </a:lnTo>
                <a:lnTo>
                  <a:pt x="846315" y="3731082"/>
                </a:lnTo>
                <a:lnTo>
                  <a:pt x="845248" y="3727919"/>
                </a:lnTo>
                <a:lnTo>
                  <a:pt x="840028" y="3725329"/>
                </a:lnTo>
                <a:close/>
              </a:path>
              <a:path w="9757410" h="4593590" extrusionOk="0">
                <a:moveTo>
                  <a:pt x="4850752" y="3723043"/>
                </a:moveTo>
                <a:lnTo>
                  <a:pt x="4845685" y="3725913"/>
                </a:lnTo>
                <a:lnTo>
                  <a:pt x="4844808" y="3729113"/>
                </a:lnTo>
                <a:lnTo>
                  <a:pt x="4847196" y="3733368"/>
                </a:lnTo>
                <a:lnTo>
                  <a:pt x="4848974" y="3734333"/>
                </a:lnTo>
                <a:lnTo>
                  <a:pt x="4851717" y="3734333"/>
                </a:lnTo>
                <a:lnTo>
                  <a:pt x="4852593" y="3734104"/>
                </a:lnTo>
                <a:lnTo>
                  <a:pt x="4855946" y="3732212"/>
                </a:lnTo>
                <a:lnTo>
                  <a:pt x="4856848" y="3728986"/>
                </a:lnTo>
                <a:lnTo>
                  <a:pt x="4853978" y="3723919"/>
                </a:lnTo>
                <a:lnTo>
                  <a:pt x="4850752" y="3723043"/>
                </a:lnTo>
                <a:close/>
              </a:path>
              <a:path w="9757410" h="4593590" extrusionOk="0">
                <a:moveTo>
                  <a:pt x="232791" y="3716439"/>
                </a:moveTo>
                <a:lnTo>
                  <a:pt x="229819" y="3717950"/>
                </a:lnTo>
                <a:lnTo>
                  <a:pt x="228028" y="3723487"/>
                </a:lnTo>
                <a:lnTo>
                  <a:pt x="229565" y="3726472"/>
                </a:lnTo>
                <a:lnTo>
                  <a:pt x="232854" y="3727538"/>
                </a:lnTo>
                <a:lnTo>
                  <a:pt x="233413" y="3727627"/>
                </a:lnTo>
                <a:lnTo>
                  <a:pt x="236169" y="3727627"/>
                </a:lnTo>
                <a:lnTo>
                  <a:pt x="238239" y="3726192"/>
                </a:lnTo>
                <a:lnTo>
                  <a:pt x="238975" y="3723970"/>
                </a:lnTo>
                <a:lnTo>
                  <a:pt x="239839" y="3721188"/>
                </a:lnTo>
                <a:lnTo>
                  <a:pt x="238328" y="3718217"/>
                </a:lnTo>
                <a:lnTo>
                  <a:pt x="232791" y="3716439"/>
                </a:lnTo>
                <a:close/>
              </a:path>
              <a:path w="9757410" h="4593590" extrusionOk="0">
                <a:moveTo>
                  <a:pt x="656602" y="3712032"/>
                </a:moveTo>
                <a:lnTo>
                  <a:pt x="650913" y="3713340"/>
                </a:lnTo>
                <a:lnTo>
                  <a:pt x="649135" y="3716159"/>
                </a:lnTo>
                <a:lnTo>
                  <a:pt x="650328" y="3721442"/>
                </a:lnTo>
                <a:lnTo>
                  <a:pt x="652513" y="3723093"/>
                </a:lnTo>
                <a:lnTo>
                  <a:pt x="655320" y="3723093"/>
                </a:lnTo>
                <a:lnTo>
                  <a:pt x="655701" y="3723043"/>
                </a:lnTo>
                <a:lnTo>
                  <a:pt x="656107" y="3722954"/>
                </a:lnTo>
                <a:lnTo>
                  <a:pt x="658926" y="3722319"/>
                </a:lnTo>
                <a:lnTo>
                  <a:pt x="660704" y="3719499"/>
                </a:lnTo>
                <a:lnTo>
                  <a:pt x="659422" y="3713810"/>
                </a:lnTo>
                <a:lnTo>
                  <a:pt x="656602" y="3712032"/>
                </a:lnTo>
                <a:close/>
              </a:path>
              <a:path w="9757410" h="4593590" extrusionOk="0">
                <a:moveTo>
                  <a:pt x="778471" y="3706126"/>
                </a:moveTo>
                <a:lnTo>
                  <a:pt x="775754" y="3708057"/>
                </a:lnTo>
                <a:lnTo>
                  <a:pt x="774725" y="3713784"/>
                </a:lnTo>
                <a:lnTo>
                  <a:pt x="776655" y="3716528"/>
                </a:lnTo>
                <a:lnTo>
                  <a:pt x="779830" y="3717074"/>
                </a:lnTo>
                <a:lnTo>
                  <a:pt x="780135" y="3717099"/>
                </a:lnTo>
                <a:lnTo>
                  <a:pt x="782955" y="3717099"/>
                </a:lnTo>
                <a:lnTo>
                  <a:pt x="785177" y="3715308"/>
                </a:lnTo>
                <a:lnTo>
                  <a:pt x="786117" y="3709873"/>
                </a:lnTo>
                <a:lnTo>
                  <a:pt x="784212" y="3707130"/>
                </a:lnTo>
                <a:lnTo>
                  <a:pt x="781329" y="3706647"/>
                </a:lnTo>
                <a:lnTo>
                  <a:pt x="778471" y="3706126"/>
                </a:lnTo>
                <a:close/>
              </a:path>
              <a:path w="9757410" h="4593590" extrusionOk="0">
                <a:moveTo>
                  <a:pt x="720026" y="3703129"/>
                </a:moveTo>
                <a:lnTo>
                  <a:pt x="714209" y="3703472"/>
                </a:lnTo>
                <a:lnTo>
                  <a:pt x="711987" y="3705974"/>
                </a:lnTo>
                <a:lnTo>
                  <a:pt x="712330" y="3711689"/>
                </a:lnTo>
                <a:lnTo>
                  <a:pt x="714654" y="3713848"/>
                </a:lnTo>
                <a:lnTo>
                  <a:pt x="717524" y="3713848"/>
                </a:lnTo>
                <a:lnTo>
                  <a:pt x="720648" y="3713657"/>
                </a:lnTo>
                <a:lnTo>
                  <a:pt x="722871" y="3711155"/>
                </a:lnTo>
                <a:lnTo>
                  <a:pt x="722503" y="3705364"/>
                </a:lnTo>
                <a:lnTo>
                  <a:pt x="720026" y="3703129"/>
                </a:lnTo>
                <a:close/>
              </a:path>
              <a:path w="9757410" h="4593590" extrusionOk="0">
                <a:moveTo>
                  <a:pt x="4997513" y="3699827"/>
                </a:moveTo>
                <a:lnTo>
                  <a:pt x="4994668" y="3701529"/>
                </a:lnTo>
                <a:lnTo>
                  <a:pt x="4993259" y="3707180"/>
                </a:lnTo>
                <a:lnTo>
                  <a:pt x="4994960" y="3710038"/>
                </a:lnTo>
                <a:lnTo>
                  <a:pt x="4998212" y="3710851"/>
                </a:lnTo>
                <a:lnTo>
                  <a:pt x="4998643" y="3710901"/>
                </a:lnTo>
                <a:lnTo>
                  <a:pt x="5001425" y="3710901"/>
                </a:lnTo>
                <a:lnTo>
                  <a:pt x="5003584" y="3709289"/>
                </a:lnTo>
                <a:lnTo>
                  <a:pt x="5004892" y="3704082"/>
                </a:lnTo>
                <a:lnTo>
                  <a:pt x="5003177" y="3701237"/>
                </a:lnTo>
                <a:lnTo>
                  <a:pt x="4997513" y="3699827"/>
                </a:lnTo>
                <a:close/>
              </a:path>
              <a:path w="9757410" h="4593590" extrusionOk="0">
                <a:moveTo>
                  <a:pt x="173253" y="3695954"/>
                </a:moveTo>
                <a:lnTo>
                  <a:pt x="170218" y="3697363"/>
                </a:lnTo>
                <a:lnTo>
                  <a:pt x="168236" y="3702837"/>
                </a:lnTo>
                <a:lnTo>
                  <a:pt x="169646" y="3705847"/>
                </a:lnTo>
                <a:lnTo>
                  <a:pt x="172364" y="3706850"/>
                </a:lnTo>
                <a:lnTo>
                  <a:pt x="172961" y="3707091"/>
                </a:lnTo>
                <a:lnTo>
                  <a:pt x="173583" y="3707180"/>
                </a:lnTo>
                <a:lnTo>
                  <a:pt x="176314" y="3707180"/>
                </a:lnTo>
                <a:lnTo>
                  <a:pt x="178346" y="3705847"/>
                </a:lnTo>
                <a:lnTo>
                  <a:pt x="180124" y="3700995"/>
                </a:lnTo>
                <a:lnTo>
                  <a:pt x="178727" y="3697960"/>
                </a:lnTo>
                <a:lnTo>
                  <a:pt x="173253" y="3695954"/>
                </a:lnTo>
                <a:close/>
              </a:path>
              <a:path w="9757410" h="4593590" extrusionOk="0">
                <a:moveTo>
                  <a:pt x="115087" y="3672344"/>
                </a:moveTo>
                <a:lnTo>
                  <a:pt x="111975" y="3673513"/>
                </a:lnTo>
                <a:lnTo>
                  <a:pt x="109600" y="3678847"/>
                </a:lnTo>
                <a:lnTo>
                  <a:pt x="110794" y="3681958"/>
                </a:lnTo>
                <a:lnTo>
                  <a:pt x="113474" y="3683139"/>
                </a:lnTo>
                <a:lnTo>
                  <a:pt x="114160" y="3683469"/>
                </a:lnTo>
                <a:lnTo>
                  <a:pt x="114884" y="3683609"/>
                </a:lnTo>
                <a:lnTo>
                  <a:pt x="117614" y="3683609"/>
                </a:lnTo>
                <a:lnTo>
                  <a:pt x="119545" y="3682441"/>
                </a:lnTo>
                <a:lnTo>
                  <a:pt x="121589" y="3677818"/>
                </a:lnTo>
                <a:lnTo>
                  <a:pt x="120421" y="3674719"/>
                </a:lnTo>
                <a:lnTo>
                  <a:pt x="115087" y="3672344"/>
                </a:lnTo>
                <a:close/>
              </a:path>
              <a:path w="9757410" h="4593590" extrusionOk="0">
                <a:moveTo>
                  <a:pt x="59258" y="3644011"/>
                </a:moveTo>
                <a:lnTo>
                  <a:pt x="56032" y="3644900"/>
                </a:lnTo>
                <a:lnTo>
                  <a:pt x="53187" y="3649980"/>
                </a:lnTo>
                <a:lnTo>
                  <a:pt x="54063" y="3653180"/>
                </a:lnTo>
                <a:lnTo>
                  <a:pt x="57416" y="3655085"/>
                </a:lnTo>
                <a:lnTo>
                  <a:pt x="58318" y="3655301"/>
                </a:lnTo>
                <a:lnTo>
                  <a:pt x="61036" y="3655301"/>
                </a:lnTo>
                <a:lnTo>
                  <a:pt x="62814" y="3654336"/>
                </a:lnTo>
                <a:lnTo>
                  <a:pt x="65227" y="3650081"/>
                </a:lnTo>
                <a:lnTo>
                  <a:pt x="64325" y="3646881"/>
                </a:lnTo>
                <a:lnTo>
                  <a:pt x="59258" y="3644011"/>
                </a:lnTo>
                <a:close/>
              </a:path>
              <a:path w="9757410" h="4593590" extrusionOk="0">
                <a:moveTo>
                  <a:pt x="5041798" y="3638638"/>
                </a:moveTo>
                <a:lnTo>
                  <a:pt x="5038864" y="3640226"/>
                </a:lnTo>
                <a:lnTo>
                  <a:pt x="5037175" y="3645789"/>
                </a:lnTo>
                <a:lnTo>
                  <a:pt x="5038763" y="3648735"/>
                </a:lnTo>
                <a:lnTo>
                  <a:pt x="5042052" y="3649713"/>
                </a:lnTo>
                <a:lnTo>
                  <a:pt x="5042560" y="3649776"/>
                </a:lnTo>
                <a:lnTo>
                  <a:pt x="5045329" y="3649802"/>
                </a:lnTo>
                <a:lnTo>
                  <a:pt x="5047424" y="3648329"/>
                </a:lnTo>
                <a:lnTo>
                  <a:pt x="5048961" y="3643261"/>
                </a:lnTo>
                <a:lnTo>
                  <a:pt x="5047373" y="3640315"/>
                </a:lnTo>
                <a:lnTo>
                  <a:pt x="5041798" y="3638638"/>
                </a:lnTo>
                <a:close/>
              </a:path>
              <a:path w="9757410" h="4593590" extrusionOk="0">
                <a:moveTo>
                  <a:pt x="5014658" y="3638511"/>
                </a:moveTo>
                <a:lnTo>
                  <a:pt x="5011648" y="3639972"/>
                </a:lnTo>
                <a:lnTo>
                  <a:pt x="5009718" y="3645458"/>
                </a:lnTo>
                <a:lnTo>
                  <a:pt x="5011191" y="3648481"/>
                </a:lnTo>
                <a:lnTo>
                  <a:pt x="5014506" y="3649624"/>
                </a:lnTo>
                <a:lnTo>
                  <a:pt x="5015090" y="3649713"/>
                </a:lnTo>
                <a:lnTo>
                  <a:pt x="5017846" y="3649713"/>
                </a:lnTo>
                <a:lnTo>
                  <a:pt x="5019878" y="3648354"/>
                </a:lnTo>
                <a:lnTo>
                  <a:pt x="5021592" y="3643426"/>
                </a:lnTo>
                <a:lnTo>
                  <a:pt x="5020157" y="3640442"/>
                </a:lnTo>
                <a:lnTo>
                  <a:pt x="5014658" y="3638511"/>
                </a:lnTo>
                <a:close/>
              </a:path>
              <a:path w="9757410" h="4593590" extrusionOk="0">
                <a:moveTo>
                  <a:pt x="6680" y="3610140"/>
                </a:moveTo>
                <a:lnTo>
                  <a:pt x="3403" y="3610698"/>
                </a:lnTo>
                <a:lnTo>
                  <a:pt x="1689" y="3613048"/>
                </a:lnTo>
                <a:lnTo>
                  <a:pt x="0" y="3615423"/>
                </a:lnTo>
                <a:lnTo>
                  <a:pt x="558" y="3618712"/>
                </a:lnTo>
                <a:lnTo>
                  <a:pt x="2908" y="3620401"/>
                </a:lnTo>
                <a:lnTo>
                  <a:pt x="3848" y="3621062"/>
                </a:lnTo>
                <a:lnTo>
                  <a:pt x="4927" y="3621379"/>
                </a:lnTo>
                <a:lnTo>
                  <a:pt x="7645" y="3621379"/>
                </a:lnTo>
                <a:lnTo>
                  <a:pt x="9245" y="3620617"/>
                </a:lnTo>
                <a:lnTo>
                  <a:pt x="11976" y="3616807"/>
                </a:lnTo>
                <a:lnTo>
                  <a:pt x="11417" y="3613518"/>
                </a:lnTo>
                <a:lnTo>
                  <a:pt x="6680" y="3610140"/>
                </a:lnTo>
                <a:close/>
              </a:path>
              <a:path w="9757410" h="4593590" extrusionOk="0">
                <a:moveTo>
                  <a:pt x="5065661" y="3579774"/>
                </a:moveTo>
                <a:lnTo>
                  <a:pt x="5062474" y="3580777"/>
                </a:lnTo>
                <a:lnTo>
                  <a:pt x="5059781" y="3585933"/>
                </a:lnTo>
                <a:lnTo>
                  <a:pt x="5060784" y="3589108"/>
                </a:lnTo>
                <a:lnTo>
                  <a:pt x="5064137" y="3590874"/>
                </a:lnTo>
                <a:lnTo>
                  <a:pt x="5064975" y="3591064"/>
                </a:lnTo>
                <a:lnTo>
                  <a:pt x="5067693" y="3591064"/>
                </a:lnTo>
                <a:lnTo>
                  <a:pt x="5069535" y="3590036"/>
                </a:lnTo>
                <a:lnTo>
                  <a:pt x="5071821" y="3585679"/>
                </a:lnTo>
                <a:lnTo>
                  <a:pt x="5070830" y="3582492"/>
                </a:lnTo>
                <a:lnTo>
                  <a:pt x="5065661" y="3579774"/>
                </a:lnTo>
                <a:close/>
              </a:path>
              <a:path w="9757410" h="4593590" extrusionOk="0">
                <a:moveTo>
                  <a:pt x="5109883" y="3536188"/>
                </a:moveTo>
                <a:lnTo>
                  <a:pt x="5104409" y="3538181"/>
                </a:lnTo>
                <a:lnTo>
                  <a:pt x="5102999" y="3541217"/>
                </a:lnTo>
                <a:lnTo>
                  <a:pt x="5104790" y="3546094"/>
                </a:lnTo>
                <a:lnTo>
                  <a:pt x="5106809" y="3547414"/>
                </a:lnTo>
                <a:lnTo>
                  <a:pt x="5109565" y="3547414"/>
                </a:lnTo>
                <a:lnTo>
                  <a:pt x="5110162" y="3547313"/>
                </a:lnTo>
                <a:lnTo>
                  <a:pt x="5113489" y="3546094"/>
                </a:lnTo>
                <a:lnTo>
                  <a:pt x="5114912" y="3543058"/>
                </a:lnTo>
                <a:lnTo>
                  <a:pt x="5112893" y="3537597"/>
                </a:lnTo>
                <a:lnTo>
                  <a:pt x="5109883" y="3536188"/>
                </a:lnTo>
                <a:close/>
              </a:path>
              <a:path w="9757410" h="4593590" extrusionOk="0">
                <a:moveTo>
                  <a:pt x="5166512" y="3515741"/>
                </a:moveTo>
                <a:lnTo>
                  <a:pt x="5162080" y="3519525"/>
                </a:lnTo>
                <a:lnTo>
                  <a:pt x="5161826" y="3522865"/>
                </a:lnTo>
                <a:lnTo>
                  <a:pt x="5164759" y="3526294"/>
                </a:lnTo>
                <a:lnTo>
                  <a:pt x="5166233" y="3526904"/>
                </a:lnTo>
                <a:lnTo>
                  <a:pt x="5168950" y="3526904"/>
                </a:lnTo>
                <a:lnTo>
                  <a:pt x="5170144" y="3526510"/>
                </a:lnTo>
                <a:lnTo>
                  <a:pt x="5173345" y="3523767"/>
                </a:lnTo>
                <a:lnTo>
                  <a:pt x="5173611" y="3520427"/>
                </a:lnTo>
                <a:lnTo>
                  <a:pt x="5169814" y="3516007"/>
                </a:lnTo>
                <a:lnTo>
                  <a:pt x="5166512" y="3515741"/>
                </a:lnTo>
                <a:close/>
              </a:path>
              <a:path w="9757410" h="4593590" extrusionOk="0">
                <a:moveTo>
                  <a:pt x="5199761" y="3462655"/>
                </a:moveTo>
                <a:lnTo>
                  <a:pt x="5196700" y="3464001"/>
                </a:lnTo>
                <a:lnTo>
                  <a:pt x="5194566" y="3469411"/>
                </a:lnTo>
                <a:lnTo>
                  <a:pt x="5195912" y="3472484"/>
                </a:lnTo>
                <a:lnTo>
                  <a:pt x="5199240" y="3473767"/>
                </a:lnTo>
                <a:lnTo>
                  <a:pt x="5199913" y="3473907"/>
                </a:lnTo>
                <a:lnTo>
                  <a:pt x="5202643" y="3473907"/>
                </a:lnTo>
                <a:lnTo>
                  <a:pt x="5204637" y="3472637"/>
                </a:lnTo>
                <a:lnTo>
                  <a:pt x="5206517" y="3467823"/>
                </a:lnTo>
                <a:lnTo>
                  <a:pt x="5205171" y="3464763"/>
                </a:lnTo>
                <a:lnTo>
                  <a:pt x="5202453" y="3463721"/>
                </a:lnTo>
                <a:lnTo>
                  <a:pt x="5199761" y="3462655"/>
                </a:lnTo>
                <a:close/>
              </a:path>
              <a:path w="9757410" h="4593590" extrusionOk="0">
                <a:moveTo>
                  <a:pt x="5224373" y="3404298"/>
                </a:moveTo>
                <a:lnTo>
                  <a:pt x="5221287" y="3405555"/>
                </a:lnTo>
                <a:lnTo>
                  <a:pt x="5219026" y="3410927"/>
                </a:lnTo>
                <a:lnTo>
                  <a:pt x="5220284" y="3414001"/>
                </a:lnTo>
                <a:lnTo>
                  <a:pt x="5223624" y="3415411"/>
                </a:lnTo>
                <a:lnTo>
                  <a:pt x="5224322" y="3415563"/>
                </a:lnTo>
                <a:lnTo>
                  <a:pt x="5227066" y="3415563"/>
                </a:lnTo>
                <a:lnTo>
                  <a:pt x="5229009" y="3414344"/>
                </a:lnTo>
                <a:lnTo>
                  <a:pt x="5231003" y="3409657"/>
                </a:lnTo>
                <a:lnTo>
                  <a:pt x="5229745" y="3406559"/>
                </a:lnTo>
                <a:lnTo>
                  <a:pt x="5224373" y="3404298"/>
                </a:lnTo>
                <a:close/>
              </a:path>
              <a:path w="9757410" h="4593590" extrusionOk="0">
                <a:moveTo>
                  <a:pt x="5250014" y="3346373"/>
                </a:moveTo>
                <a:lnTo>
                  <a:pt x="5246865" y="3347504"/>
                </a:lnTo>
                <a:lnTo>
                  <a:pt x="5244426" y="3352800"/>
                </a:lnTo>
                <a:lnTo>
                  <a:pt x="5245582" y="3355924"/>
                </a:lnTo>
                <a:lnTo>
                  <a:pt x="5248948" y="3357486"/>
                </a:lnTo>
                <a:lnTo>
                  <a:pt x="5249697" y="3357638"/>
                </a:lnTo>
                <a:lnTo>
                  <a:pt x="5252427" y="3357638"/>
                </a:lnTo>
                <a:lnTo>
                  <a:pt x="5254332" y="3356495"/>
                </a:lnTo>
                <a:lnTo>
                  <a:pt x="5255209" y="3354578"/>
                </a:lnTo>
                <a:lnTo>
                  <a:pt x="5256453" y="3351949"/>
                </a:lnTo>
                <a:lnTo>
                  <a:pt x="5255298" y="3348799"/>
                </a:lnTo>
                <a:lnTo>
                  <a:pt x="5250014" y="3346373"/>
                </a:lnTo>
                <a:close/>
              </a:path>
              <a:path w="9757410" h="4593590" extrusionOk="0">
                <a:moveTo>
                  <a:pt x="5277916" y="3290163"/>
                </a:moveTo>
                <a:lnTo>
                  <a:pt x="5274970" y="3291700"/>
                </a:lnTo>
                <a:lnTo>
                  <a:pt x="5273230" y="3297288"/>
                </a:lnTo>
                <a:lnTo>
                  <a:pt x="5274792" y="3300222"/>
                </a:lnTo>
                <a:lnTo>
                  <a:pt x="5277573" y="3301098"/>
                </a:lnTo>
                <a:lnTo>
                  <a:pt x="5278094" y="3301238"/>
                </a:lnTo>
                <a:lnTo>
                  <a:pt x="5278628" y="3301326"/>
                </a:lnTo>
                <a:lnTo>
                  <a:pt x="5281383" y="3301326"/>
                </a:lnTo>
                <a:lnTo>
                  <a:pt x="5283454" y="3299879"/>
                </a:lnTo>
                <a:lnTo>
                  <a:pt x="5285016" y="3294849"/>
                </a:lnTo>
                <a:lnTo>
                  <a:pt x="5283479" y="3291878"/>
                </a:lnTo>
                <a:lnTo>
                  <a:pt x="5277916" y="3290163"/>
                </a:lnTo>
                <a:close/>
              </a:path>
              <a:path w="9757410" h="4593590" extrusionOk="0">
                <a:moveTo>
                  <a:pt x="5322757" y="3298888"/>
                </a:moveTo>
                <a:lnTo>
                  <a:pt x="5314061" y="3298888"/>
                </a:lnTo>
                <a:lnTo>
                  <a:pt x="5315077" y="3300260"/>
                </a:lnTo>
                <a:lnTo>
                  <a:pt x="5316664" y="3300984"/>
                </a:lnTo>
                <a:lnTo>
                  <a:pt x="5319356" y="3300984"/>
                </a:lnTo>
                <a:lnTo>
                  <a:pt x="5320487" y="3300628"/>
                </a:lnTo>
                <a:lnTo>
                  <a:pt x="5321427" y="3299891"/>
                </a:lnTo>
                <a:lnTo>
                  <a:pt x="5322757" y="3298888"/>
                </a:lnTo>
                <a:close/>
              </a:path>
              <a:path w="9757410" h="4593590" extrusionOk="0">
                <a:moveTo>
                  <a:pt x="5317375" y="3289769"/>
                </a:moveTo>
                <a:lnTo>
                  <a:pt x="5312752" y="3293262"/>
                </a:lnTo>
                <a:lnTo>
                  <a:pt x="5312295" y="3296589"/>
                </a:lnTo>
                <a:lnTo>
                  <a:pt x="5314061" y="3298913"/>
                </a:lnTo>
                <a:lnTo>
                  <a:pt x="5322757" y="3298888"/>
                </a:lnTo>
                <a:lnTo>
                  <a:pt x="5323751" y="3298139"/>
                </a:lnTo>
                <a:lnTo>
                  <a:pt x="5324208" y="3294824"/>
                </a:lnTo>
                <a:lnTo>
                  <a:pt x="5320690" y="3290214"/>
                </a:lnTo>
                <a:lnTo>
                  <a:pt x="5317375" y="3289769"/>
                </a:lnTo>
                <a:close/>
              </a:path>
              <a:path w="9757410" h="4593590" extrusionOk="0">
                <a:moveTo>
                  <a:pt x="5350840" y="3265208"/>
                </a:moveTo>
                <a:lnTo>
                  <a:pt x="5348008" y="3266973"/>
                </a:lnTo>
                <a:lnTo>
                  <a:pt x="5346687" y="3272624"/>
                </a:lnTo>
                <a:lnTo>
                  <a:pt x="5348439" y="3275482"/>
                </a:lnTo>
                <a:lnTo>
                  <a:pt x="5351691" y="3276231"/>
                </a:lnTo>
                <a:lnTo>
                  <a:pt x="5352097" y="3276269"/>
                </a:lnTo>
                <a:lnTo>
                  <a:pt x="5354878" y="3276269"/>
                </a:lnTo>
                <a:lnTo>
                  <a:pt x="5357037" y="3274618"/>
                </a:lnTo>
                <a:lnTo>
                  <a:pt x="5358282" y="3269361"/>
                </a:lnTo>
                <a:lnTo>
                  <a:pt x="5356504" y="3266516"/>
                </a:lnTo>
                <a:lnTo>
                  <a:pt x="5350840" y="3265208"/>
                </a:lnTo>
                <a:close/>
              </a:path>
              <a:path w="9757410" h="4593590" extrusionOk="0">
                <a:moveTo>
                  <a:pt x="5362194" y="3203003"/>
                </a:moveTo>
                <a:lnTo>
                  <a:pt x="5359349" y="3204718"/>
                </a:lnTo>
                <a:lnTo>
                  <a:pt x="5357914" y="3210356"/>
                </a:lnTo>
                <a:lnTo>
                  <a:pt x="5359628" y="3213227"/>
                </a:lnTo>
                <a:lnTo>
                  <a:pt x="5362879" y="3214039"/>
                </a:lnTo>
                <a:lnTo>
                  <a:pt x="5363298" y="3214103"/>
                </a:lnTo>
                <a:lnTo>
                  <a:pt x="5366105" y="3214103"/>
                </a:lnTo>
                <a:lnTo>
                  <a:pt x="5368239" y="3212503"/>
                </a:lnTo>
                <a:lnTo>
                  <a:pt x="5369547" y="3207283"/>
                </a:lnTo>
                <a:lnTo>
                  <a:pt x="5367832" y="3204413"/>
                </a:lnTo>
                <a:lnTo>
                  <a:pt x="5362194" y="3203003"/>
                </a:lnTo>
                <a:close/>
              </a:path>
              <a:path w="9757410" h="4593590" extrusionOk="0">
                <a:moveTo>
                  <a:pt x="5402795" y="3189871"/>
                </a:moveTo>
                <a:lnTo>
                  <a:pt x="5399481" y="3190328"/>
                </a:lnTo>
                <a:lnTo>
                  <a:pt x="5397728" y="3192640"/>
                </a:lnTo>
                <a:lnTo>
                  <a:pt x="5395950" y="3194939"/>
                </a:lnTo>
                <a:lnTo>
                  <a:pt x="5396407" y="3198253"/>
                </a:lnTo>
                <a:lnTo>
                  <a:pt x="5399659" y="3200755"/>
                </a:lnTo>
                <a:lnTo>
                  <a:pt x="5400789" y="3201098"/>
                </a:lnTo>
                <a:lnTo>
                  <a:pt x="5403481" y="3201098"/>
                </a:lnTo>
                <a:lnTo>
                  <a:pt x="5405069" y="3200400"/>
                </a:lnTo>
                <a:lnTo>
                  <a:pt x="5407863" y="3196742"/>
                </a:lnTo>
                <a:lnTo>
                  <a:pt x="5407418" y="3193427"/>
                </a:lnTo>
                <a:lnTo>
                  <a:pt x="5402795" y="3189871"/>
                </a:lnTo>
                <a:close/>
              </a:path>
              <a:path w="9757410" h="4593590" extrusionOk="0">
                <a:moveTo>
                  <a:pt x="5427472" y="3144012"/>
                </a:moveTo>
                <a:lnTo>
                  <a:pt x="5424741" y="3145929"/>
                </a:lnTo>
                <a:lnTo>
                  <a:pt x="5423750" y="3151682"/>
                </a:lnTo>
                <a:lnTo>
                  <a:pt x="5425706" y="3154400"/>
                </a:lnTo>
                <a:lnTo>
                  <a:pt x="5429161" y="3154984"/>
                </a:lnTo>
                <a:lnTo>
                  <a:pt x="5431967" y="3154984"/>
                </a:lnTo>
                <a:lnTo>
                  <a:pt x="5434215" y="3153156"/>
                </a:lnTo>
                <a:lnTo>
                  <a:pt x="5435130" y="3147707"/>
                </a:lnTo>
                <a:lnTo>
                  <a:pt x="5433199" y="3144989"/>
                </a:lnTo>
                <a:lnTo>
                  <a:pt x="5427472" y="3144012"/>
                </a:lnTo>
                <a:close/>
              </a:path>
              <a:path w="9757410" h="4593590" extrusionOk="0">
                <a:moveTo>
                  <a:pt x="5434639" y="3150577"/>
                </a:moveTo>
                <a:close/>
              </a:path>
              <a:path w="9757410" h="4593590" extrusionOk="0">
                <a:moveTo>
                  <a:pt x="5439791" y="3081820"/>
                </a:moveTo>
                <a:lnTo>
                  <a:pt x="5436971" y="3083623"/>
                </a:lnTo>
                <a:lnTo>
                  <a:pt x="5435688" y="3089313"/>
                </a:lnTo>
                <a:lnTo>
                  <a:pt x="5437479" y="3092107"/>
                </a:lnTo>
                <a:lnTo>
                  <a:pt x="5440324" y="3092754"/>
                </a:lnTo>
                <a:lnTo>
                  <a:pt x="5441099" y="3092881"/>
                </a:lnTo>
                <a:lnTo>
                  <a:pt x="5443880" y="3092881"/>
                </a:lnTo>
                <a:lnTo>
                  <a:pt x="5446064" y="3091218"/>
                </a:lnTo>
                <a:lnTo>
                  <a:pt x="5447258" y="3085934"/>
                </a:lnTo>
                <a:lnTo>
                  <a:pt x="5445467" y="3083102"/>
                </a:lnTo>
                <a:lnTo>
                  <a:pt x="5439791" y="3081820"/>
                </a:lnTo>
                <a:close/>
              </a:path>
              <a:path w="9757410" h="4593590" extrusionOk="0">
                <a:moveTo>
                  <a:pt x="5539917" y="3044190"/>
                </a:moveTo>
                <a:lnTo>
                  <a:pt x="5536603" y="3044634"/>
                </a:lnTo>
                <a:lnTo>
                  <a:pt x="5533085" y="3049282"/>
                </a:lnTo>
                <a:lnTo>
                  <a:pt x="5533542" y="3052572"/>
                </a:lnTo>
                <a:lnTo>
                  <a:pt x="5536793" y="3055073"/>
                </a:lnTo>
                <a:lnTo>
                  <a:pt x="5537923" y="3055416"/>
                </a:lnTo>
                <a:lnTo>
                  <a:pt x="5540616" y="3055416"/>
                </a:lnTo>
                <a:lnTo>
                  <a:pt x="5542203" y="3054705"/>
                </a:lnTo>
                <a:lnTo>
                  <a:pt x="5544997" y="3051035"/>
                </a:lnTo>
                <a:lnTo>
                  <a:pt x="5544553" y="3047720"/>
                </a:lnTo>
                <a:lnTo>
                  <a:pt x="5542216" y="3045968"/>
                </a:lnTo>
                <a:lnTo>
                  <a:pt x="5539917" y="3044190"/>
                </a:lnTo>
                <a:close/>
              </a:path>
              <a:path w="9757410" h="4593590" extrusionOk="0">
                <a:moveTo>
                  <a:pt x="5497766" y="3029343"/>
                </a:moveTo>
                <a:lnTo>
                  <a:pt x="5492292" y="3031312"/>
                </a:lnTo>
                <a:lnTo>
                  <a:pt x="5490857" y="3034334"/>
                </a:lnTo>
                <a:lnTo>
                  <a:pt x="5492610" y="3039224"/>
                </a:lnTo>
                <a:lnTo>
                  <a:pt x="5494642" y="3040570"/>
                </a:lnTo>
                <a:lnTo>
                  <a:pt x="5497398" y="3040570"/>
                </a:lnTo>
                <a:lnTo>
                  <a:pt x="5498007" y="3040468"/>
                </a:lnTo>
                <a:lnTo>
                  <a:pt x="5501335" y="3039262"/>
                </a:lnTo>
                <a:lnTo>
                  <a:pt x="5502744" y="3036252"/>
                </a:lnTo>
                <a:lnTo>
                  <a:pt x="5500789" y="3030778"/>
                </a:lnTo>
                <a:lnTo>
                  <a:pt x="5497766" y="3029343"/>
                </a:lnTo>
                <a:close/>
              </a:path>
              <a:path w="9757410" h="4593590" extrusionOk="0">
                <a:moveTo>
                  <a:pt x="5458955" y="3021076"/>
                </a:moveTo>
                <a:lnTo>
                  <a:pt x="5455831" y="3022269"/>
                </a:lnTo>
                <a:lnTo>
                  <a:pt x="5453456" y="3027591"/>
                </a:lnTo>
                <a:lnTo>
                  <a:pt x="5454650" y="3030715"/>
                </a:lnTo>
                <a:lnTo>
                  <a:pt x="5458015" y="3032188"/>
                </a:lnTo>
                <a:lnTo>
                  <a:pt x="5458739" y="3032340"/>
                </a:lnTo>
                <a:lnTo>
                  <a:pt x="5461482" y="3032340"/>
                </a:lnTo>
                <a:lnTo>
                  <a:pt x="5463400" y="3031185"/>
                </a:lnTo>
                <a:lnTo>
                  <a:pt x="5465457" y="3026562"/>
                </a:lnTo>
                <a:lnTo>
                  <a:pt x="5464276" y="3023450"/>
                </a:lnTo>
                <a:lnTo>
                  <a:pt x="5458955" y="3021076"/>
                </a:lnTo>
                <a:close/>
              </a:path>
              <a:path w="9757410" h="4593590" extrusionOk="0">
                <a:moveTo>
                  <a:pt x="5566981" y="2987941"/>
                </a:moveTo>
                <a:lnTo>
                  <a:pt x="5563908" y="2989224"/>
                </a:lnTo>
                <a:lnTo>
                  <a:pt x="5562815" y="2991929"/>
                </a:lnTo>
                <a:lnTo>
                  <a:pt x="5561698" y="2994621"/>
                </a:lnTo>
                <a:lnTo>
                  <a:pt x="5563006" y="2997695"/>
                </a:lnTo>
                <a:lnTo>
                  <a:pt x="5566346" y="2999066"/>
                </a:lnTo>
                <a:lnTo>
                  <a:pt x="5567032" y="2999193"/>
                </a:lnTo>
                <a:lnTo>
                  <a:pt x="5569762" y="2999193"/>
                </a:lnTo>
                <a:lnTo>
                  <a:pt x="5571731" y="2997949"/>
                </a:lnTo>
                <a:lnTo>
                  <a:pt x="5572569" y="2995930"/>
                </a:lnTo>
                <a:lnTo>
                  <a:pt x="5573661" y="2993212"/>
                </a:lnTo>
                <a:lnTo>
                  <a:pt x="5572379" y="2990126"/>
                </a:lnTo>
                <a:lnTo>
                  <a:pt x="5566981" y="2987941"/>
                </a:lnTo>
                <a:close/>
              </a:path>
              <a:path w="9757410" h="4593590" extrusionOk="0">
                <a:moveTo>
                  <a:pt x="5589549" y="2928924"/>
                </a:moveTo>
                <a:lnTo>
                  <a:pt x="5586514" y="2930296"/>
                </a:lnTo>
                <a:lnTo>
                  <a:pt x="5585485" y="2933039"/>
                </a:lnTo>
                <a:lnTo>
                  <a:pt x="5584431" y="2935744"/>
                </a:lnTo>
                <a:lnTo>
                  <a:pt x="5585802" y="2938780"/>
                </a:lnTo>
                <a:lnTo>
                  <a:pt x="5589168" y="2940050"/>
                </a:lnTo>
                <a:lnTo>
                  <a:pt x="5589778" y="2940151"/>
                </a:lnTo>
                <a:lnTo>
                  <a:pt x="5592546" y="2940151"/>
                </a:lnTo>
                <a:lnTo>
                  <a:pt x="5594527" y="2938868"/>
                </a:lnTo>
                <a:lnTo>
                  <a:pt x="5596369" y="2934042"/>
                </a:lnTo>
                <a:lnTo>
                  <a:pt x="5594985" y="2930982"/>
                </a:lnTo>
                <a:lnTo>
                  <a:pt x="5589549" y="2928924"/>
                </a:lnTo>
                <a:close/>
              </a:path>
              <a:path w="9757410" h="4593590" extrusionOk="0">
                <a:moveTo>
                  <a:pt x="5613781" y="2870555"/>
                </a:moveTo>
                <a:lnTo>
                  <a:pt x="5610745" y="2871914"/>
                </a:lnTo>
                <a:lnTo>
                  <a:pt x="5608688" y="2877375"/>
                </a:lnTo>
                <a:lnTo>
                  <a:pt x="5610059" y="2880410"/>
                </a:lnTo>
                <a:lnTo>
                  <a:pt x="5613387" y="2881668"/>
                </a:lnTo>
                <a:lnTo>
                  <a:pt x="5614009" y="2881782"/>
                </a:lnTo>
                <a:lnTo>
                  <a:pt x="5616765" y="2881782"/>
                </a:lnTo>
                <a:lnTo>
                  <a:pt x="5618784" y="2880474"/>
                </a:lnTo>
                <a:lnTo>
                  <a:pt x="5620600" y="2875635"/>
                </a:lnTo>
                <a:lnTo>
                  <a:pt x="5619229" y="2872600"/>
                </a:lnTo>
                <a:lnTo>
                  <a:pt x="5613781" y="2870555"/>
                </a:lnTo>
                <a:close/>
              </a:path>
              <a:path w="9757410" h="4593590" extrusionOk="0">
                <a:moveTo>
                  <a:pt x="5629236" y="2809887"/>
                </a:moveTo>
                <a:lnTo>
                  <a:pt x="5626519" y="2811805"/>
                </a:lnTo>
                <a:lnTo>
                  <a:pt x="5625541" y="2817558"/>
                </a:lnTo>
                <a:lnTo>
                  <a:pt x="5627458" y="2820276"/>
                </a:lnTo>
                <a:lnTo>
                  <a:pt x="5630926" y="2820860"/>
                </a:lnTo>
                <a:lnTo>
                  <a:pt x="5633745" y="2820860"/>
                </a:lnTo>
                <a:lnTo>
                  <a:pt x="5635967" y="2819031"/>
                </a:lnTo>
                <a:lnTo>
                  <a:pt x="5636895" y="2813583"/>
                </a:lnTo>
                <a:lnTo>
                  <a:pt x="5634964" y="2810865"/>
                </a:lnTo>
                <a:lnTo>
                  <a:pt x="5629236" y="2809887"/>
                </a:lnTo>
                <a:close/>
              </a:path>
              <a:path w="9757410" h="4593590" extrusionOk="0">
                <a:moveTo>
                  <a:pt x="7026808" y="2786557"/>
                </a:moveTo>
                <a:lnTo>
                  <a:pt x="7023989" y="2788310"/>
                </a:lnTo>
                <a:lnTo>
                  <a:pt x="7022617" y="2793949"/>
                </a:lnTo>
                <a:lnTo>
                  <a:pt x="7024370" y="2796819"/>
                </a:lnTo>
                <a:lnTo>
                  <a:pt x="7027189" y="2797479"/>
                </a:lnTo>
                <a:lnTo>
                  <a:pt x="7027595" y="2797594"/>
                </a:lnTo>
                <a:lnTo>
                  <a:pt x="7028002" y="2797632"/>
                </a:lnTo>
                <a:lnTo>
                  <a:pt x="7030808" y="2797632"/>
                </a:lnTo>
                <a:lnTo>
                  <a:pt x="7032967" y="2796006"/>
                </a:lnTo>
                <a:lnTo>
                  <a:pt x="7034225" y="2790774"/>
                </a:lnTo>
                <a:lnTo>
                  <a:pt x="7032472" y="2787916"/>
                </a:lnTo>
                <a:lnTo>
                  <a:pt x="7026808" y="2786557"/>
                </a:lnTo>
                <a:close/>
              </a:path>
              <a:path w="9757410" h="4593590" extrusionOk="0">
                <a:moveTo>
                  <a:pt x="7084796" y="2774988"/>
                </a:moveTo>
                <a:lnTo>
                  <a:pt x="7080059" y="2778340"/>
                </a:lnTo>
                <a:lnTo>
                  <a:pt x="7079500" y="2781642"/>
                </a:lnTo>
                <a:lnTo>
                  <a:pt x="7082218" y="2785465"/>
                </a:lnTo>
                <a:lnTo>
                  <a:pt x="7083844" y="2786227"/>
                </a:lnTo>
                <a:lnTo>
                  <a:pt x="7086536" y="2786227"/>
                </a:lnTo>
                <a:lnTo>
                  <a:pt x="7087603" y="2785910"/>
                </a:lnTo>
                <a:lnTo>
                  <a:pt x="7090892" y="2783586"/>
                </a:lnTo>
                <a:lnTo>
                  <a:pt x="7091451" y="2780284"/>
                </a:lnTo>
                <a:lnTo>
                  <a:pt x="7089787" y="2777909"/>
                </a:lnTo>
                <a:lnTo>
                  <a:pt x="7088098" y="2775546"/>
                </a:lnTo>
                <a:lnTo>
                  <a:pt x="7084796" y="2774988"/>
                </a:lnTo>
                <a:close/>
              </a:path>
              <a:path w="9757410" h="4593590" extrusionOk="0">
                <a:moveTo>
                  <a:pt x="6966242" y="2769679"/>
                </a:moveTo>
                <a:lnTo>
                  <a:pt x="6963283" y="2771241"/>
                </a:lnTo>
                <a:lnTo>
                  <a:pt x="6961568" y="2776804"/>
                </a:lnTo>
                <a:lnTo>
                  <a:pt x="6963105" y="2779750"/>
                </a:lnTo>
                <a:lnTo>
                  <a:pt x="6966419" y="2780779"/>
                </a:lnTo>
                <a:lnTo>
                  <a:pt x="6966927" y="2780842"/>
                </a:lnTo>
                <a:lnTo>
                  <a:pt x="6969709" y="2780842"/>
                </a:lnTo>
                <a:lnTo>
                  <a:pt x="6971792" y="2779407"/>
                </a:lnTo>
                <a:lnTo>
                  <a:pt x="6973341" y="2774365"/>
                </a:lnTo>
                <a:lnTo>
                  <a:pt x="6971804" y="2771419"/>
                </a:lnTo>
                <a:lnTo>
                  <a:pt x="6966242" y="2769679"/>
                </a:lnTo>
                <a:close/>
              </a:path>
              <a:path w="9757410" h="4593590" extrusionOk="0">
                <a:moveTo>
                  <a:pt x="6906869" y="2748915"/>
                </a:moveTo>
                <a:lnTo>
                  <a:pt x="6903834" y="2750286"/>
                </a:lnTo>
                <a:lnTo>
                  <a:pt x="6901738" y="2755722"/>
                </a:lnTo>
                <a:lnTo>
                  <a:pt x="6903097" y="2758770"/>
                </a:lnTo>
                <a:lnTo>
                  <a:pt x="6906437" y="2760040"/>
                </a:lnTo>
                <a:lnTo>
                  <a:pt x="6907072" y="2760141"/>
                </a:lnTo>
                <a:lnTo>
                  <a:pt x="6909816" y="2760141"/>
                </a:lnTo>
                <a:lnTo>
                  <a:pt x="6911822" y="2758859"/>
                </a:lnTo>
                <a:lnTo>
                  <a:pt x="6913664" y="2754045"/>
                </a:lnTo>
                <a:lnTo>
                  <a:pt x="6912292" y="2750997"/>
                </a:lnTo>
                <a:lnTo>
                  <a:pt x="6909574" y="2749969"/>
                </a:lnTo>
                <a:lnTo>
                  <a:pt x="6906869" y="2748915"/>
                </a:lnTo>
                <a:close/>
              </a:path>
              <a:path w="9757410" h="4593590" extrusionOk="0">
                <a:moveTo>
                  <a:pt x="5638622" y="2747276"/>
                </a:moveTo>
                <a:lnTo>
                  <a:pt x="5632805" y="2747378"/>
                </a:lnTo>
                <a:lnTo>
                  <a:pt x="5630701" y="2749575"/>
                </a:lnTo>
                <a:lnTo>
                  <a:pt x="5630621" y="2755569"/>
                </a:lnTo>
                <a:lnTo>
                  <a:pt x="5632958" y="2757855"/>
                </a:lnTo>
                <a:lnTo>
                  <a:pt x="5635955" y="2757855"/>
                </a:lnTo>
                <a:lnTo>
                  <a:pt x="5638850" y="2757817"/>
                </a:lnTo>
                <a:lnTo>
                  <a:pt x="5641162" y="2755392"/>
                </a:lnTo>
                <a:lnTo>
                  <a:pt x="5641035" y="2749575"/>
                </a:lnTo>
                <a:lnTo>
                  <a:pt x="5638622" y="2747276"/>
                </a:lnTo>
                <a:close/>
              </a:path>
              <a:path w="9757410" h="4593590" extrusionOk="0">
                <a:moveTo>
                  <a:pt x="7133170" y="2735402"/>
                </a:moveTo>
                <a:lnTo>
                  <a:pt x="7128891" y="2739339"/>
                </a:lnTo>
                <a:lnTo>
                  <a:pt x="7128751" y="2742666"/>
                </a:lnTo>
                <a:lnTo>
                  <a:pt x="7131761" y="2745943"/>
                </a:lnTo>
                <a:lnTo>
                  <a:pt x="7133170" y="2746527"/>
                </a:lnTo>
                <a:lnTo>
                  <a:pt x="7135863" y="2746527"/>
                </a:lnTo>
                <a:lnTo>
                  <a:pt x="7137146" y="2746057"/>
                </a:lnTo>
                <a:lnTo>
                  <a:pt x="7140308" y="2743161"/>
                </a:lnTo>
                <a:lnTo>
                  <a:pt x="7140435" y="2739834"/>
                </a:lnTo>
                <a:lnTo>
                  <a:pt x="7136511" y="2735529"/>
                </a:lnTo>
                <a:lnTo>
                  <a:pt x="7133170" y="2735402"/>
                </a:lnTo>
                <a:close/>
              </a:path>
              <a:path w="9757410" h="4593590" extrusionOk="0">
                <a:moveTo>
                  <a:pt x="6848932" y="2724404"/>
                </a:moveTo>
                <a:lnTo>
                  <a:pt x="6845820" y="2725585"/>
                </a:lnTo>
                <a:lnTo>
                  <a:pt x="6843395" y="2730893"/>
                </a:lnTo>
                <a:lnTo>
                  <a:pt x="6844550" y="2734017"/>
                </a:lnTo>
                <a:lnTo>
                  <a:pt x="6847916" y="2735529"/>
                </a:lnTo>
                <a:lnTo>
                  <a:pt x="6848652" y="2735707"/>
                </a:lnTo>
                <a:lnTo>
                  <a:pt x="6851396" y="2735707"/>
                </a:lnTo>
                <a:lnTo>
                  <a:pt x="6853301" y="2734551"/>
                </a:lnTo>
                <a:lnTo>
                  <a:pt x="6855396" y="2729966"/>
                </a:lnTo>
                <a:lnTo>
                  <a:pt x="6854240" y="2726829"/>
                </a:lnTo>
                <a:lnTo>
                  <a:pt x="6851477" y="2725585"/>
                </a:lnTo>
                <a:lnTo>
                  <a:pt x="6848932" y="2724404"/>
                </a:lnTo>
                <a:close/>
              </a:path>
              <a:path w="9757410" h="4593590" extrusionOk="0">
                <a:moveTo>
                  <a:pt x="6792633" y="2696337"/>
                </a:moveTo>
                <a:lnTo>
                  <a:pt x="6789445" y="2697314"/>
                </a:lnTo>
                <a:lnTo>
                  <a:pt x="6786702" y="2702445"/>
                </a:lnTo>
                <a:lnTo>
                  <a:pt x="6787667" y="2705658"/>
                </a:lnTo>
                <a:lnTo>
                  <a:pt x="6790232" y="2707030"/>
                </a:lnTo>
                <a:lnTo>
                  <a:pt x="6791032" y="2707436"/>
                </a:lnTo>
                <a:lnTo>
                  <a:pt x="6791883" y="2707652"/>
                </a:lnTo>
                <a:lnTo>
                  <a:pt x="6794601" y="2707652"/>
                </a:lnTo>
                <a:lnTo>
                  <a:pt x="6796417" y="2706624"/>
                </a:lnTo>
                <a:lnTo>
                  <a:pt x="6798741" y="2702280"/>
                </a:lnTo>
                <a:lnTo>
                  <a:pt x="6797763" y="2699092"/>
                </a:lnTo>
                <a:lnTo>
                  <a:pt x="6792633" y="2696337"/>
                </a:lnTo>
                <a:close/>
              </a:path>
              <a:path w="9757410" h="4593590" extrusionOk="0">
                <a:moveTo>
                  <a:pt x="7179487" y="2689707"/>
                </a:moveTo>
                <a:lnTo>
                  <a:pt x="7176147" y="2689987"/>
                </a:lnTo>
                <a:lnTo>
                  <a:pt x="7172413" y="2694432"/>
                </a:lnTo>
                <a:lnTo>
                  <a:pt x="7172693" y="2697772"/>
                </a:lnTo>
                <a:lnTo>
                  <a:pt x="7175893" y="2700464"/>
                </a:lnTo>
                <a:lnTo>
                  <a:pt x="7177112" y="2700870"/>
                </a:lnTo>
                <a:lnTo>
                  <a:pt x="7179805" y="2700883"/>
                </a:lnTo>
                <a:lnTo>
                  <a:pt x="7181291" y="2700248"/>
                </a:lnTo>
                <a:lnTo>
                  <a:pt x="7184212" y="2696781"/>
                </a:lnTo>
                <a:lnTo>
                  <a:pt x="7183932" y="2693466"/>
                </a:lnTo>
                <a:lnTo>
                  <a:pt x="7179487" y="2689707"/>
                </a:lnTo>
                <a:close/>
              </a:path>
              <a:path w="9757410" h="4593590" extrusionOk="0">
                <a:moveTo>
                  <a:pt x="5631078" y="2684106"/>
                </a:moveTo>
                <a:lnTo>
                  <a:pt x="5625363" y="2685173"/>
                </a:lnTo>
                <a:lnTo>
                  <a:pt x="5623458" y="2687929"/>
                </a:lnTo>
                <a:lnTo>
                  <a:pt x="5624487" y="2693314"/>
                </a:lnTo>
                <a:lnTo>
                  <a:pt x="5626696" y="2695092"/>
                </a:lnTo>
                <a:lnTo>
                  <a:pt x="5629490" y="2695092"/>
                </a:lnTo>
                <a:lnTo>
                  <a:pt x="5629833" y="2695054"/>
                </a:lnTo>
                <a:lnTo>
                  <a:pt x="5633021" y="2694457"/>
                </a:lnTo>
                <a:lnTo>
                  <a:pt x="5634901" y="2691688"/>
                </a:lnTo>
                <a:lnTo>
                  <a:pt x="5633834" y="2685986"/>
                </a:lnTo>
                <a:lnTo>
                  <a:pt x="5631078" y="2684106"/>
                </a:lnTo>
                <a:close/>
              </a:path>
              <a:path w="9757410" h="4593590" extrusionOk="0">
                <a:moveTo>
                  <a:pt x="6738137" y="2664904"/>
                </a:moveTo>
                <a:lnTo>
                  <a:pt x="6734898" y="2665666"/>
                </a:lnTo>
                <a:lnTo>
                  <a:pt x="6731863" y="2670632"/>
                </a:lnTo>
                <a:lnTo>
                  <a:pt x="6732625" y="2673883"/>
                </a:lnTo>
                <a:lnTo>
                  <a:pt x="6735114" y="2675394"/>
                </a:lnTo>
                <a:lnTo>
                  <a:pt x="6735965" y="2675940"/>
                </a:lnTo>
                <a:lnTo>
                  <a:pt x="6736930" y="2676194"/>
                </a:lnTo>
                <a:lnTo>
                  <a:pt x="6739623" y="2676194"/>
                </a:lnTo>
                <a:lnTo>
                  <a:pt x="6741350" y="2675293"/>
                </a:lnTo>
                <a:lnTo>
                  <a:pt x="6743877" y="2671191"/>
                </a:lnTo>
                <a:lnTo>
                  <a:pt x="6743103" y="2667939"/>
                </a:lnTo>
                <a:lnTo>
                  <a:pt x="6738137" y="2664904"/>
                </a:lnTo>
                <a:close/>
              </a:path>
              <a:path w="9757410" h="4593590" extrusionOk="0">
                <a:moveTo>
                  <a:pt x="7216546" y="2638958"/>
                </a:moveTo>
                <a:lnTo>
                  <a:pt x="7213282" y="2639644"/>
                </a:lnTo>
                <a:lnTo>
                  <a:pt x="7211635" y="2642171"/>
                </a:lnTo>
                <a:lnTo>
                  <a:pt x="7210069" y="2644495"/>
                </a:lnTo>
                <a:lnTo>
                  <a:pt x="7210755" y="2647772"/>
                </a:lnTo>
                <a:lnTo>
                  <a:pt x="7214069" y="2649969"/>
                </a:lnTo>
                <a:lnTo>
                  <a:pt x="7215073" y="2650248"/>
                </a:lnTo>
                <a:lnTo>
                  <a:pt x="7217791" y="2650248"/>
                </a:lnTo>
                <a:lnTo>
                  <a:pt x="7219480" y="2649423"/>
                </a:lnTo>
                <a:lnTo>
                  <a:pt x="7222083" y="2645435"/>
                </a:lnTo>
                <a:lnTo>
                  <a:pt x="7221423" y="2642171"/>
                </a:lnTo>
                <a:lnTo>
                  <a:pt x="7218984" y="2640584"/>
                </a:lnTo>
                <a:lnTo>
                  <a:pt x="7216546" y="2638958"/>
                </a:lnTo>
                <a:close/>
              </a:path>
              <a:path w="9757410" h="4593590" extrusionOk="0">
                <a:moveTo>
                  <a:pt x="6685089" y="2630855"/>
                </a:moveTo>
                <a:lnTo>
                  <a:pt x="6681825" y="2631503"/>
                </a:lnTo>
                <a:lnTo>
                  <a:pt x="6678599" y="2636354"/>
                </a:lnTo>
                <a:lnTo>
                  <a:pt x="6679234" y="2639631"/>
                </a:lnTo>
                <a:lnTo>
                  <a:pt x="6682549" y="2641841"/>
                </a:lnTo>
                <a:lnTo>
                  <a:pt x="6683578" y="2642120"/>
                </a:lnTo>
                <a:lnTo>
                  <a:pt x="6686270" y="2642120"/>
                </a:lnTo>
                <a:lnTo>
                  <a:pt x="6687934" y="2641307"/>
                </a:lnTo>
                <a:lnTo>
                  <a:pt x="6690563" y="2637383"/>
                </a:lnTo>
                <a:lnTo>
                  <a:pt x="6689928" y="2634107"/>
                </a:lnTo>
                <a:lnTo>
                  <a:pt x="6685089" y="2630855"/>
                </a:lnTo>
                <a:close/>
              </a:path>
              <a:path w="9757410" h="4593590" extrusionOk="0">
                <a:moveTo>
                  <a:pt x="5614441" y="2622727"/>
                </a:moveTo>
                <a:lnTo>
                  <a:pt x="5611672" y="2623654"/>
                </a:lnTo>
                <a:lnTo>
                  <a:pt x="5608916" y="2624543"/>
                </a:lnTo>
                <a:lnTo>
                  <a:pt x="5607405" y="2627528"/>
                </a:lnTo>
                <a:lnTo>
                  <a:pt x="5608320" y="2630297"/>
                </a:lnTo>
                <a:lnTo>
                  <a:pt x="5609031" y="2632532"/>
                </a:lnTo>
                <a:lnTo>
                  <a:pt x="5611101" y="2633916"/>
                </a:lnTo>
                <a:lnTo>
                  <a:pt x="5613857" y="2633916"/>
                </a:lnTo>
                <a:lnTo>
                  <a:pt x="5614416" y="2633827"/>
                </a:lnTo>
                <a:lnTo>
                  <a:pt x="5617730" y="2632735"/>
                </a:lnTo>
                <a:lnTo>
                  <a:pt x="5619229" y="2629763"/>
                </a:lnTo>
                <a:lnTo>
                  <a:pt x="5617413" y="2624251"/>
                </a:lnTo>
                <a:lnTo>
                  <a:pt x="5614441" y="2622727"/>
                </a:lnTo>
                <a:close/>
              </a:path>
              <a:path w="9757410" h="4593590" extrusionOk="0">
                <a:moveTo>
                  <a:pt x="6633921" y="2594241"/>
                </a:moveTo>
                <a:lnTo>
                  <a:pt x="6630606" y="2594698"/>
                </a:lnTo>
                <a:lnTo>
                  <a:pt x="6627101" y="2599334"/>
                </a:lnTo>
                <a:lnTo>
                  <a:pt x="6627545" y="2602649"/>
                </a:lnTo>
                <a:lnTo>
                  <a:pt x="6630822" y="2605125"/>
                </a:lnTo>
                <a:lnTo>
                  <a:pt x="6631952" y="2605468"/>
                </a:lnTo>
                <a:lnTo>
                  <a:pt x="6634645" y="2605468"/>
                </a:lnTo>
                <a:lnTo>
                  <a:pt x="6636207" y="2604770"/>
                </a:lnTo>
                <a:lnTo>
                  <a:pt x="6639013" y="2601074"/>
                </a:lnTo>
                <a:lnTo>
                  <a:pt x="6638556" y="2597772"/>
                </a:lnTo>
                <a:lnTo>
                  <a:pt x="6633921" y="2594241"/>
                </a:lnTo>
                <a:close/>
              </a:path>
              <a:path w="9757410" h="4593590" extrusionOk="0">
                <a:moveTo>
                  <a:pt x="7247636" y="2584373"/>
                </a:moveTo>
                <a:lnTo>
                  <a:pt x="7244473" y="2585389"/>
                </a:lnTo>
                <a:lnTo>
                  <a:pt x="7241819" y="2590571"/>
                </a:lnTo>
                <a:lnTo>
                  <a:pt x="7242848" y="2593759"/>
                </a:lnTo>
                <a:lnTo>
                  <a:pt x="7246213" y="2595460"/>
                </a:lnTo>
                <a:lnTo>
                  <a:pt x="7247026" y="2595651"/>
                </a:lnTo>
                <a:lnTo>
                  <a:pt x="7249756" y="2595651"/>
                </a:lnTo>
                <a:lnTo>
                  <a:pt x="7251598" y="2594610"/>
                </a:lnTo>
                <a:lnTo>
                  <a:pt x="7253859" y="2590203"/>
                </a:lnTo>
                <a:lnTo>
                  <a:pt x="7252843" y="2587015"/>
                </a:lnTo>
                <a:lnTo>
                  <a:pt x="7247636" y="2584373"/>
                </a:lnTo>
                <a:close/>
              </a:path>
              <a:path w="9757410" h="4593590" extrusionOk="0">
                <a:moveTo>
                  <a:pt x="5591111" y="2563672"/>
                </a:moveTo>
                <a:lnTo>
                  <a:pt x="5585777" y="2566022"/>
                </a:lnTo>
                <a:lnTo>
                  <a:pt x="5584558" y="2569121"/>
                </a:lnTo>
                <a:lnTo>
                  <a:pt x="5586615" y="2573769"/>
                </a:lnTo>
                <a:lnTo>
                  <a:pt x="5588546" y="2574937"/>
                </a:lnTo>
                <a:lnTo>
                  <a:pt x="5591276" y="2574937"/>
                </a:lnTo>
                <a:lnTo>
                  <a:pt x="5592000" y="2574810"/>
                </a:lnTo>
                <a:lnTo>
                  <a:pt x="5595366" y="2573312"/>
                </a:lnTo>
                <a:lnTo>
                  <a:pt x="5596559" y="2570213"/>
                </a:lnTo>
                <a:lnTo>
                  <a:pt x="5594210" y="2564892"/>
                </a:lnTo>
                <a:lnTo>
                  <a:pt x="5591111" y="2563672"/>
                </a:lnTo>
                <a:close/>
              </a:path>
              <a:path w="9757410" h="4593590" extrusionOk="0">
                <a:moveTo>
                  <a:pt x="6585204" y="2554478"/>
                </a:moveTo>
                <a:lnTo>
                  <a:pt x="6581876" y="2554706"/>
                </a:lnTo>
                <a:lnTo>
                  <a:pt x="6578066" y="2559113"/>
                </a:lnTo>
                <a:lnTo>
                  <a:pt x="6578295" y="2562428"/>
                </a:lnTo>
                <a:lnTo>
                  <a:pt x="6581482" y="2565209"/>
                </a:lnTo>
                <a:lnTo>
                  <a:pt x="6582727" y="2565628"/>
                </a:lnTo>
                <a:lnTo>
                  <a:pt x="6585419" y="2565628"/>
                </a:lnTo>
                <a:lnTo>
                  <a:pt x="6586880" y="2565044"/>
                </a:lnTo>
                <a:lnTo>
                  <a:pt x="6589826" y="2561640"/>
                </a:lnTo>
                <a:lnTo>
                  <a:pt x="6589610" y="2558300"/>
                </a:lnTo>
                <a:lnTo>
                  <a:pt x="6585204" y="2554478"/>
                </a:lnTo>
                <a:close/>
              </a:path>
              <a:path w="9757410" h="4593590" extrusionOk="0">
                <a:moveTo>
                  <a:pt x="7273023" y="2526842"/>
                </a:moveTo>
                <a:lnTo>
                  <a:pt x="7269962" y="2528176"/>
                </a:lnTo>
                <a:lnTo>
                  <a:pt x="7267829" y="2533586"/>
                </a:lnTo>
                <a:lnTo>
                  <a:pt x="7269149" y="2536634"/>
                </a:lnTo>
                <a:lnTo>
                  <a:pt x="7271867" y="2537701"/>
                </a:lnTo>
                <a:lnTo>
                  <a:pt x="7272502" y="2537968"/>
                </a:lnTo>
                <a:lnTo>
                  <a:pt x="7273150" y="2538095"/>
                </a:lnTo>
                <a:lnTo>
                  <a:pt x="7275906" y="2538095"/>
                </a:lnTo>
                <a:lnTo>
                  <a:pt x="7277874" y="2536812"/>
                </a:lnTo>
                <a:lnTo>
                  <a:pt x="7278712" y="2534754"/>
                </a:lnTo>
                <a:lnTo>
                  <a:pt x="7279779" y="2532037"/>
                </a:lnTo>
                <a:lnTo>
                  <a:pt x="7278458" y="2528976"/>
                </a:lnTo>
                <a:lnTo>
                  <a:pt x="7273023" y="2526842"/>
                </a:lnTo>
                <a:close/>
              </a:path>
              <a:path w="9757410" h="4593590" extrusionOk="0">
                <a:moveTo>
                  <a:pt x="7268895" y="2530868"/>
                </a:moveTo>
                <a:close/>
              </a:path>
              <a:path w="9757410" h="4593590" extrusionOk="0">
                <a:moveTo>
                  <a:pt x="6538798" y="2511793"/>
                </a:moveTo>
                <a:lnTo>
                  <a:pt x="6535470" y="2511920"/>
                </a:lnTo>
                <a:lnTo>
                  <a:pt x="6533476" y="2514028"/>
                </a:lnTo>
                <a:lnTo>
                  <a:pt x="6531495" y="2516174"/>
                </a:lnTo>
                <a:lnTo>
                  <a:pt x="6531622" y="2519514"/>
                </a:lnTo>
                <a:lnTo>
                  <a:pt x="6534759" y="2522435"/>
                </a:lnTo>
                <a:lnTo>
                  <a:pt x="6536042" y="2522905"/>
                </a:lnTo>
                <a:lnTo>
                  <a:pt x="6538734" y="2522905"/>
                </a:lnTo>
                <a:lnTo>
                  <a:pt x="6540157" y="2522359"/>
                </a:lnTo>
                <a:lnTo>
                  <a:pt x="6543167" y="2519095"/>
                </a:lnTo>
                <a:lnTo>
                  <a:pt x="6543065" y="2515768"/>
                </a:lnTo>
                <a:lnTo>
                  <a:pt x="6540944" y="2513774"/>
                </a:lnTo>
                <a:lnTo>
                  <a:pt x="6538798" y="2511793"/>
                </a:lnTo>
                <a:close/>
              </a:path>
              <a:path w="9757410" h="4593590" extrusionOk="0">
                <a:moveTo>
                  <a:pt x="5563069" y="2506764"/>
                </a:moveTo>
                <a:lnTo>
                  <a:pt x="5560504" y="2508135"/>
                </a:lnTo>
                <a:lnTo>
                  <a:pt x="5557926" y="2509481"/>
                </a:lnTo>
                <a:lnTo>
                  <a:pt x="5556935" y="2512669"/>
                </a:lnTo>
                <a:lnTo>
                  <a:pt x="5559247" y="2517051"/>
                </a:lnTo>
                <a:lnTo>
                  <a:pt x="5561088" y="2518079"/>
                </a:lnTo>
                <a:lnTo>
                  <a:pt x="5563793" y="2518079"/>
                </a:lnTo>
                <a:lnTo>
                  <a:pt x="5564632" y="2517863"/>
                </a:lnTo>
                <a:lnTo>
                  <a:pt x="5567997" y="2516111"/>
                </a:lnTo>
                <a:lnTo>
                  <a:pt x="5568975" y="2512923"/>
                </a:lnTo>
                <a:lnTo>
                  <a:pt x="5566283" y="2507767"/>
                </a:lnTo>
                <a:lnTo>
                  <a:pt x="5563069" y="2506764"/>
                </a:lnTo>
                <a:close/>
              </a:path>
              <a:path w="9757410" h="4593590" extrusionOk="0">
                <a:moveTo>
                  <a:pt x="6492354" y="2468791"/>
                </a:moveTo>
                <a:lnTo>
                  <a:pt x="6489039" y="2468930"/>
                </a:lnTo>
                <a:lnTo>
                  <a:pt x="6485102" y="2473236"/>
                </a:lnTo>
                <a:lnTo>
                  <a:pt x="6485242" y="2476576"/>
                </a:lnTo>
                <a:lnTo>
                  <a:pt x="6488404" y="2479459"/>
                </a:lnTo>
                <a:lnTo>
                  <a:pt x="6489661" y="2479903"/>
                </a:lnTo>
                <a:lnTo>
                  <a:pt x="6492379" y="2479903"/>
                </a:lnTo>
                <a:lnTo>
                  <a:pt x="6493789" y="2479357"/>
                </a:lnTo>
                <a:lnTo>
                  <a:pt x="6496799" y="2476055"/>
                </a:lnTo>
                <a:lnTo>
                  <a:pt x="6496659" y="2472740"/>
                </a:lnTo>
                <a:lnTo>
                  <a:pt x="6492354" y="2468791"/>
                </a:lnTo>
                <a:close/>
              </a:path>
              <a:path w="9757410" h="4593590" extrusionOk="0">
                <a:moveTo>
                  <a:pt x="7293127" y="2467165"/>
                </a:moveTo>
                <a:lnTo>
                  <a:pt x="7290193" y="2468740"/>
                </a:lnTo>
                <a:lnTo>
                  <a:pt x="7288530" y="2474328"/>
                </a:lnTo>
                <a:lnTo>
                  <a:pt x="7290104" y="2477249"/>
                </a:lnTo>
                <a:lnTo>
                  <a:pt x="7293406" y="2478239"/>
                </a:lnTo>
                <a:lnTo>
                  <a:pt x="7293914" y="2478328"/>
                </a:lnTo>
                <a:lnTo>
                  <a:pt x="7296670" y="2478328"/>
                </a:lnTo>
                <a:lnTo>
                  <a:pt x="7298766" y="2476830"/>
                </a:lnTo>
                <a:lnTo>
                  <a:pt x="7300290" y="2471762"/>
                </a:lnTo>
                <a:lnTo>
                  <a:pt x="7298702" y="2468829"/>
                </a:lnTo>
                <a:lnTo>
                  <a:pt x="7293127" y="2467165"/>
                </a:lnTo>
                <a:close/>
              </a:path>
              <a:path w="9757410" h="4593590" extrusionOk="0">
                <a:moveTo>
                  <a:pt x="5531916" y="2451569"/>
                </a:moveTo>
                <a:lnTo>
                  <a:pt x="5526913" y="2454516"/>
                </a:lnTo>
                <a:lnTo>
                  <a:pt x="5526062" y="2457754"/>
                </a:lnTo>
                <a:lnTo>
                  <a:pt x="5528513" y="2461945"/>
                </a:lnTo>
                <a:lnTo>
                  <a:pt x="5530291" y="2462860"/>
                </a:lnTo>
                <a:lnTo>
                  <a:pt x="5533009" y="2462860"/>
                </a:lnTo>
                <a:lnTo>
                  <a:pt x="5533923" y="2462631"/>
                </a:lnTo>
                <a:lnTo>
                  <a:pt x="5537263" y="2460663"/>
                </a:lnTo>
                <a:lnTo>
                  <a:pt x="5538101" y="2457424"/>
                </a:lnTo>
                <a:lnTo>
                  <a:pt x="5535142" y="2452408"/>
                </a:lnTo>
                <a:lnTo>
                  <a:pt x="5531916" y="2451569"/>
                </a:lnTo>
                <a:close/>
              </a:path>
              <a:path w="9757410" h="4593590" extrusionOk="0">
                <a:moveTo>
                  <a:pt x="6445377" y="2426335"/>
                </a:moveTo>
                <a:lnTo>
                  <a:pt x="6442036" y="2426525"/>
                </a:lnTo>
                <a:lnTo>
                  <a:pt x="6438176" y="2430894"/>
                </a:lnTo>
                <a:lnTo>
                  <a:pt x="6438366" y="2434209"/>
                </a:lnTo>
                <a:lnTo>
                  <a:pt x="6441541" y="2437053"/>
                </a:lnTo>
                <a:lnTo>
                  <a:pt x="6442786" y="2437485"/>
                </a:lnTo>
                <a:lnTo>
                  <a:pt x="6445504" y="2437485"/>
                </a:lnTo>
                <a:lnTo>
                  <a:pt x="6446939" y="2436888"/>
                </a:lnTo>
                <a:lnTo>
                  <a:pt x="6449936" y="2433548"/>
                </a:lnTo>
                <a:lnTo>
                  <a:pt x="6449720" y="2430208"/>
                </a:lnTo>
                <a:lnTo>
                  <a:pt x="6445377" y="2426335"/>
                </a:lnTo>
                <a:close/>
              </a:path>
              <a:path w="9757410" h="4593590" extrusionOk="0">
                <a:moveTo>
                  <a:pt x="7308418" y="2406027"/>
                </a:moveTo>
                <a:lnTo>
                  <a:pt x="7305586" y="2407818"/>
                </a:lnTo>
                <a:lnTo>
                  <a:pt x="7304354" y="2413533"/>
                </a:lnTo>
                <a:lnTo>
                  <a:pt x="7306170" y="2416327"/>
                </a:lnTo>
                <a:lnTo>
                  <a:pt x="7309396" y="2417038"/>
                </a:lnTo>
                <a:lnTo>
                  <a:pt x="7309764" y="2417064"/>
                </a:lnTo>
                <a:lnTo>
                  <a:pt x="7312558" y="2417064"/>
                </a:lnTo>
                <a:lnTo>
                  <a:pt x="7314742" y="2415387"/>
                </a:lnTo>
                <a:lnTo>
                  <a:pt x="7315898" y="2410066"/>
                </a:lnTo>
                <a:lnTo>
                  <a:pt x="7314107" y="2407272"/>
                </a:lnTo>
                <a:lnTo>
                  <a:pt x="7308418" y="2406027"/>
                </a:lnTo>
                <a:close/>
              </a:path>
              <a:path w="9757410" h="4593590" extrusionOk="0">
                <a:moveTo>
                  <a:pt x="5498858" y="2397531"/>
                </a:moveTo>
                <a:lnTo>
                  <a:pt x="5493918" y="2400617"/>
                </a:lnTo>
                <a:lnTo>
                  <a:pt x="5493169" y="2403881"/>
                </a:lnTo>
                <a:lnTo>
                  <a:pt x="5495709" y="2407945"/>
                </a:lnTo>
                <a:lnTo>
                  <a:pt x="5497449" y="2408821"/>
                </a:lnTo>
                <a:lnTo>
                  <a:pt x="5500141" y="2408821"/>
                </a:lnTo>
                <a:lnTo>
                  <a:pt x="5501106" y="2408567"/>
                </a:lnTo>
                <a:lnTo>
                  <a:pt x="5504434" y="2406472"/>
                </a:lnTo>
                <a:lnTo>
                  <a:pt x="5505183" y="2403221"/>
                </a:lnTo>
                <a:lnTo>
                  <a:pt x="5502109" y="2398280"/>
                </a:lnTo>
                <a:lnTo>
                  <a:pt x="5498858" y="2397531"/>
                </a:lnTo>
                <a:close/>
              </a:path>
              <a:path w="9757410" h="4593590" extrusionOk="0">
                <a:moveTo>
                  <a:pt x="6397536" y="2384793"/>
                </a:moveTo>
                <a:lnTo>
                  <a:pt x="6394221" y="2385047"/>
                </a:lnTo>
                <a:lnTo>
                  <a:pt x="6390436" y="2389492"/>
                </a:lnTo>
                <a:lnTo>
                  <a:pt x="6390716" y="2392807"/>
                </a:lnTo>
                <a:lnTo>
                  <a:pt x="6392938" y="2394712"/>
                </a:lnTo>
                <a:lnTo>
                  <a:pt x="6393929" y="2395550"/>
                </a:lnTo>
                <a:lnTo>
                  <a:pt x="6395148" y="2395956"/>
                </a:lnTo>
                <a:lnTo>
                  <a:pt x="6397840" y="2395956"/>
                </a:lnTo>
                <a:lnTo>
                  <a:pt x="6399314" y="2395334"/>
                </a:lnTo>
                <a:lnTo>
                  <a:pt x="6402247" y="2391892"/>
                </a:lnTo>
                <a:lnTo>
                  <a:pt x="6401981" y="2388552"/>
                </a:lnTo>
                <a:lnTo>
                  <a:pt x="6397536" y="2384793"/>
                </a:lnTo>
                <a:close/>
              </a:path>
              <a:path w="9757410" h="4593590" extrusionOk="0">
                <a:moveTo>
                  <a:pt x="5464962" y="2344102"/>
                </a:moveTo>
                <a:lnTo>
                  <a:pt x="5460047" y="2347214"/>
                </a:lnTo>
                <a:lnTo>
                  <a:pt x="5459310" y="2350465"/>
                </a:lnTo>
                <a:lnTo>
                  <a:pt x="5461889" y="2354503"/>
                </a:lnTo>
                <a:lnTo>
                  <a:pt x="5463590" y="2355367"/>
                </a:lnTo>
                <a:lnTo>
                  <a:pt x="5466308" y="2355367"/>
                </a:lnTo>
                <a:lnTo>
                  <a:pt x="5467299" y="2355113"/>
                </a:lnTo>
                <a:lnTo>
                  <a:pt x="5470626" y="2352992"/>
                </a:lnTo>
                <a:lnTo>
                  <a:pt x="5471337" y="2349715"/>
                </a:lnTo>
                <a:lnTo>
                  <a:pt x="5468213" y="2344801"/>
                </a:lnTo>
                <a:lnTo>
                  <a:pt x="5464962" y="2344102"/>
                </a:lnTo>
                <a:close/>
              </a:path>
              <a:path w="9757410" h="4593590" extrusionOk="0">
                <a:moveTo>
                  <a:pt x="6349238" y="2343886"/>
                </a:moveTo>
                <a:lnTo>
                  <a:pt x="6345923" y="2344178"/>
                </a:lnTo>
                <a:lnTo>
                  <a:pt x="6342202" y="2348674"/>
                </a:lnTo>
                <a:lnTo>
                  <a:pt x="6342494" y="2351989"/>
                </a:lnTo>
                <a:lnTo>
                  <a:pt x="6345732" y="2354656"/>
                </a:lnTo>
                <a:lnTo>
                  <a:pt x="6346926" y="2355062"/>
                </a:lnTo>
                <a:lnTo>
                  <a:pt x="6349619" y="2355062"/>
                </a:lnTo>
                <a:lnTo>
                  <a:pt x="6351117" y="2354402"/>
                </a:lnTo>
                <a:lnTo>
                  <a:pt x="6354025" y="2350922"/>
                </a:lnTo>
                <a:lnTo>
                  <a:pt x="6353721" y="2347607"/>
                </a:lnTo>
                <a:lnTo>
                  <a:pt x="6349238" y="2343886"/>
                </a:lnTo>
                <a:close/>
              </a:path>
              <a:path w="9757410" h="4593590" extrusionOk="0">
                <a:moveTo>
                  <a:pt x="7319365" y="2343988"/>
                </a:moveTo>
                <a:lnTo>
                  <a:pt x="7316685" y="2345982"/>
                </a:lnTo>
                <a:lnTo>
                  <a:pt x="7316241" y="2348839"/>
                </a:lnTo>
                <a:lnTo>
                  <a:pt x="7315809" y="2351735"/>
                </a:lnTo>
                <a:lnTo>
                  <a:pt x="7317803" y="2354427"/>
                </a:lnTo>
                <a:lnTo>
                  <a:pt x="7320686" y="2354859"/>
                </a:lnTo>
                <a:lnTo>
                  <a:pt x="7321219" y="2354897"/>
                </a:lnTo>
                <a:lnTo>
                  <a:pt x="7324051" y="2354897"/>
                </a:lnTo>
                <a:lnTo>
                  <a:pt x="7326287" y="2353017"/>
                </a:lnTo>
                <a:lnTo>
                  <a:pt x="7327099" y="2347518"/>
                </a:lnTo>
                <a:lnTo>
                  <a:pt x="7325118" y="2344839"/>
                </a:lnTo>
                <a:lnTo>
                  <a:pt x="7319365" y="2343988"/>
                </a:lnTo>
                <a:close/>
              </a:path>
              <a:path w="9757410" h="4593590" extrusionOk="0">
                <a:moveTo>
                  <a:pt x="6299212" y="2304745"/>
                </a:moveTo>
                <a:lnTo>
                  <a:pt x="6295923" y="2305240"/>
                </a:lnTo>
                <a:lnTo>
                  <a:pt x="6294196" y="2307577"/>
                </a:lnTo>
                <a:lnTo>
                  <a:pt x="6292443" y="2309901"/>
                </a:lnTo>
                <a:lnTo>
                  <a:pt x="6292926" y="2313203"/>
                </a:lnTo>
                <a:lnTo>
                  <a:pt x="6296202" y="2315629"/>
                </a:lnTo>
                <a:lnTo>
                  <a:pt x="6297320" y="2315972"/>
                </a:lnTo>
                <a:lnTo>
                  <a:pt x="6300025" y="2315972"/>
                </a:lnTo>
                <a:lnTo>
                  <a:pt x="6301613" y="2315248"/>
                </a:lnTo>
                <a:lnTo>
                  <a:pt x="6304368" y="2311527"/>
                </a:lnTo>
                <a:lnTo>
                  <a:pt x="6303899" y="2308212"/>
                </a:lnTo>
                <a:lnTo>
                  <a:pt x="6299212" y="2304745"/>
                </a:lnTo>
                <a:close/>
              </a:path>
              <a:path w="9757410" h="4593590" extrusionOk="0">
                <a:moveTo>
                  <a:pt x="5431256" y="2290572"/>
                </a:moveTo>
                <a:lnTo>
                  <a:pt x="5426329" y="2293645"/>
                </a:lnTo>
                <a:lnTo>
                  <a:pt x="5425554" y="2296896"/>
                </a:lnTo>
                <a:lnTo>
                  <a:pt x="5428094" y="2300986"/>
                </a:lnTo>
                <a:lnTo>
                  <a:pt x="5429808" y="2301862"/>
                </a:lnTo>
                <a:lnTo>
                  <a:pt x="5432526" y="2301862"/>
                </a:lnTo>
                <a:lnTo>
                  <a:pt x="5433479" y="2301608"/>
                </a:lnTo>
                <a:lnTo>
                  <a:pt x="5436819" y="2299538"/>
                </a:lnTo>
                <a:lnTo>
                  <a:pt x="5437593" y="2296287"/>
                </a:lnTo>
                <a:lnTo>
                  <a:pt x="5434507" y="2291346"/>
                </a:lnTo>
                <a:lnTo>
                  <a:pt x="5431256" y="2290572"/>
                </a:lnTo>
                <a:close/>
              </a:path>
              <a:path w="9757410" h="4593590" extrusionOk="0">
                <a:moveTo>
                  <a:pt x="7326464" y="2281351"/>
                </a:moveTo>
                <a:lnTo>
                  <a:pt x="7323899" y="2283498"/>
                </a:lnTo>
                <a:lnTo>
                  <a:pt x="7323378" y="2289289"/>
                </a:lnTo>
                <a:lnTo>
                  <a:pt x="7325512" y="2291854"/>
                </a:lnTo>
                <a:lnTo>
                  <a:pt x="7328573" y="2292134"/>
                </a:lnTo>
                <a:lnTo>
                  <a:pt x="7331595" y="2292134"/>
                </a:lnTo>
                <a:lnTo>
                  <a:pt x="7333907" y="2290076"/>
                </a:lnTo>
                <a:lnTo>
                  <a:pt x="7334389" y="2284437"/>
                </a:lnTo>
                <a:lnTo>
                  <a:pt x="7332256" y="2281872"/>
                </a:lnTo>
                <a:lnTo>
                  <a:pt x="7326464" y="2281351"/>
                </a:lnTo>
                <a:close/>
              </a:path>
              <a:path w="9757410" h="4593590" extrusionOk="0">
                <a:moveTo>
                  <a:pt x="7323645" y="2286381"/>
                </a:moveTo>
                <a:close/>
              </a:path>
              <a:path w="9757410" h="4593590" extrusionOk="0">
                <a:moveTo>
                  <a:pt x="6247231" y="2268296"/>
                </a:moveTo>
                <a:lnTo>
                  <a:pt x="6243967" y="2268956"/>
                </a:lnTo>
                <a:lnTo>
                  <a:pt x="6240716" y="2273782"/>
                </a:lnTo>
                <a:lnTo>
                  <a:pt x="6241376" y="2277059"/>
                </a:lnTo>
                <a:lnTo>
                  <a:pt x="6244704" y="2279281"/>
                </a:lnTo>
                <a:lnTo>
                  <a:pt x="6245720" y="2279561"/>
                </a:lnTo>
                <a:lnTo>
                  <a:pt x="6248425" y="2279561"/>
                </a:lnTo>
                <a:lnTo>
                  <a:pt x="6250101" y="2278748"/>
                </a:lnTo>
                <a:lnTo>
                  <a:pt x="6252730" y="2274785"/>
                </a:lnTo>
                <a:lnTo>
                  <a:pt x="6252070" y="2271522"/>
                </a:lnTo>
                <a:lnTo>
                  <a:pt x="6247231" y="2268296"/>
                </a:lnTo>
                <a:close/>
              </a:path>
              <a:path w="9757410" h="4593590" extrusionOk="0">
                <a:moveTo>
                  <a:pt x="5397868" y="2236812"/>
                </a:moveTo>
                <a:lnTo>
                  <a:pt x="5392966" y="2239949"/>
                </a:lnTo>
                <a:lnTo>
                  <a:pt x="5392229" y="2243226"/>
                </a:lnTo>
                <a:lnTo>
                  <a:pt x="5393849" y="2245715"/>
                </a:lnTo>
                <a:lnTo>
                  <a:pt x="5394820" y="2247252"/>
                </a:lnTo>
                <a:lnTo>
                  <a:pt x="5396509" y="2248103"/>
                </a:lnTo>
                <a:lnTo>
                  <a:pt x="5399227" y="2248103"/>
                </a:lnTo>
                <a:lnTo>
                  <a:pt x="5400217" y="2247823"/>
                </a:lnTo>
                <a:lnTo>
                  <a:pt x="5403545" y="2245715"/>
                </a:lnTo>
                <a:lnTo>
                  <a:pt x="5404256" y="2242439"/>
                </a:lnTo>
                <a:lnTo>
                  <a:pt x="5401132" y="2237536"/>
                </a:lnTo>
                <a:lnTo>
                  <a:pt x="5397868" y="2236812"/>
                </a:lnTo>
                <a:close/>
              </a:path>
              <a:path w="9757410" h="4593590" extrusionOk="0">
                <a:moveTo>
                  <a:pt x="6193459" y="2234526"/>
                </a:moveTo>
                <a:lnTo>
                  <a:pt x="6190221" y="2235339"/>
                </a:lnTo>
                <a:lnTo>
                  <a:pt x="6187249" y="2240343"/>
                </a:lnTo>
                <a:lnTo>
                  <a:pt x="6188036" y="2243569"/>
                </a:lnTo>
                <a:lnTo>
                  <a:pt x="6190564" y="2245067"/>
                </a:lnTo>
                <a:lnTo>
                  <a:pt x="6191402" y="2245588"/>
                </a:lnTo>
                <a:lnTo>
                  <a:pt x="6192342" y="2245817"/>
                </a:lnTo>
                <a:lnTo>
                  <a:pt x="6195060" y="2245817"/>
                </a:lnTo>
                <a:lnTo>
                  <a:pt x="6196787" y="2244902"/>
                </a:lnTo>
                <a:lnTo>
                  <a:pt x="6199263" y="2240749"/>
                </a:lnTo>
                <a:lnTo>
                  <a:pt x="6198450" y="2237524"/>
                </a:lnTo>
                <a:lnTo>
                  <a:pt x="6193459" y="2234526"/>
                </a:lnTo>
                <a:close/>
              </a:path>
              <a:path w="9757410" h="4593590" extrusionOk="0">
                <a:moveTo>
                  <a:pt x="7330097" y="2218385"/>
                </a:moveTo>
                <a:lnTo>
                  <a:pt x="7327658" y="2220645"/>
                </a:lnTo>
                <a:lnTo>
                  <a:pt x="7327442" y="2226462"/>
                </a:lnTo>
                <a:lnTo>
                  <a:pt x="7329716" y="2228926"/>
                </a:lnTo>
                <a:lnTo>
                  <a:pt x="7332649" y="2229027"/>
                </a:lnTo>
                <a:lnTo>
                  <a:pt x="7335659" y="2229027"/>
                </a:lnTo>
                <a:lnTo>
                  <a:pt x="7337983" y="2226779"/>
                </a:lnTo>
                <a:lnTo>
                  <a:pt x="7338199" y="2221026"/>
                </a:lnTo>
                <a:lnTo>
                  <a:pt x="7335939" y="2218601"/>
                </a:lnTo>
                <a:lnTo>
                  <a:pt x="7330097" y="2218385"/>
                </a:lnTo>
                <a:close/>
              </a:path>
              <a:path w="9757410" h="4593590" extrusionOk="0">
                <a:moveTo>
                  <a:pt x="6138138" y="2203399"/>
                </a:moveTo>
                <a:lnTo>
                  <a:pt x="6134950" y="2204351"/>
                </a:lnTo>
                <a:lnTo>
                  <a:pt x="6132182" y="2209482"/>
                </a:lnTo>
                <a:lnTo>
                  <a:pt x="6133172" y="2212670"/>
                </a:lnTo>
                <a:lnTo>
                  <a:pt x="6136525" y="2214486"/>
                </a:lnTo>
                <a:lnTo>
                  <a:pt x="6137389" y="2214676"/>
                </a:lnTo>
                <a:lnTo>
                  <a:pt x="6140094" y="2214676"/>
                </a:lnTo>
                <a:lnTo>
                  <a:pt x="6141910" y="2213673"/>
                </a:lnTo>
                <a:lnTo>
                  <a:pt x="6144247" y="2209330"/>
                </a:lnTo>
                <a:lnTo>
                  <a:pt x="6143269" y="2206129"/>
                </a:lnTo>
                <a:lnTo>
                  <a:pt x="6138138" y="2203399"/>
                </a:lnTo>
                <a:close/>
              </a:path>
              <a:path w="9757410" h="4593590" extrusionOk="0">
                <a:moveTo>
                  <a:pt x="5366080" y="2182456"/>
                </a:moveTo>
                <a:lnTo>
                  <a:pt x="5363489" y="2183777"/>
                </a:lnTo>
                <a:lnTo>
                  <a:pt x="5360911" y="2185136"/>
                </a:lnTo>
                <a:lnTo>
                  <a:pt x="5359908" y="2188311"/>
                </a:lnTo>
                <a:lnTo>
                  <a:pt x="5362168" y="2192693"/>
                </a:lnTo>
                <a:lnTo>
                  <a:pt x="5364010" y="2193747"/>
                </a:lnTo>
                <a:lnTo>
                  <a:pt x="5366740" y="2193747"/>
                </a:lnTo>
                <a:lnTo>
                  <a:pt x="5367578" y="2193556"/>
                </a:lnTo>
                <a:lnTo>
                  <a:pt x="5370931" y="2191816"/>
                </a:lnTo>
                <a:lnTo>
                  <a:pt x="5371947" y="2188629"/>
                </a:lnTo>
                <a:lnTo>
                  <a:pt x="5369267" y="2183460"/>
                </a:lnTo>
                <a:lnTo>
                  <a:pt x="5366080" y="2182456"/>
                </a:lnTo>
                <a:close/>
              </a:path>
              <a:path w="9757410" h="4593590" extrusionOk="0">
                <a:moveTo>
                  <a:pt x="6081483" y="2174798"/>
                </a:moveTo>
                <a:lnTo>
                  <a:pt x="6078347" y="2175891"/>
                </a:lnTo>
                <a:lnTo>
                  <a:pt x="6075819" y="2181148"/>
                </a:lnTo>
                <a:lnTo>
                  <a:pt x="6076911" y="2184298"/>
                </a:lnTo>
                <a:lnTo>
                  <a:pt x="6080264" y="2185898"/>
                </a:lnTo>
                <a:lnTo>
                  <a:pt x="6081052" y="2186076"/>
                </a:lnTo>
                <a:lnTo>
                  <a:pt x="6083769" y="2186076"/>
                </a:lnTo>
                <a:lnTo>
                  <a:pt x="6085662" y="2184984"/>
                </a:lnTo>
                <a:lnTo>
                  <a:pt x="6087833" y="2180463"/>
                </a:lnTo>
                <a:lnTo>
                  <a:pt x="6086729" y="2177300"/>
                </a:lnTo>
                <a:lnTo>
                  <a:pt x="6084087" y="2176056"/>
                </a:lnTo>
                <a:lnTo>
                  <a:pt x="6081483" y="2174798"/>
                </a:lnTo>
                <a:close/>
              </a:path>
              <a:path w="9757410" h="4593590" extrusionOk="0">
                <a:moveTo>
                  <a:pt x="7336472" y="2155215"/>
                </a:moveTo>
                <a:lnTo>
                  <a:pt x="7330630" y="2155278"/>
                </a:lnTo>
                <a:lnTo>
                  <a:pt x="7328430" y="2157539"/>
                </a:lnTo>
                <a:lnTo>
                  <a:pt x="7328369" y="2163470"/>
                </a:lnTo>
                <a:lnTo>
                  <a:pt x="7330719" y="2165781"/>
                </a:lnTo>
                <a:lnTo>
                  <a:pt x="7333665" y="2165781"/>
                </a:lnTo>
                <a:lnTo>
                  <a:pt x="7336574" y="2165756"/>
                </a:lnTo>
                <a:lnTo>
                  <a:pt x="7338799" y="2163470"/>
                </a:lnTo>
                <a:lnTo>
                  <a:pt x="7338847" y="2157539"/>
                </a:lnTo>
                <a:lnTo>
                  <a:pt x="7336472" y="2155215"/>
                </a:lnTo>
                <a:close/>
              </a:path>
              <a:path w="9757410" h="4593590" extrusionOk="0">
                <a:moveTo>
                  <a:pt x="6023686" y="2148611"/>
                </a:moveTo>
                <a:lnTo>
                  <a:pt x="6020587" y="2149843"/>
                </a:lnTo>
                <a:lnTo>
                  <a:pt x="6018276" y="2155190"/>
                </a:lnTo>
                <a:lnTo>
                  <a:pt x="6019520" y="2158288"/>
                </a:lnTo>
                <a:lnTo>
                  <a:pt x="6022848" y="2159749"/>
                </a:lnTo>
                <a:lnTo>
                  <a:pt x="6023559" y="2159876"/>
                </a:lnTo>
                <a:lnTo>
                  <a:pt x="6026315" y="2159876"/>
                </a:lnTo>
                <a:lnTo>
                  <a:pt x="6028245" y="2158695"/>
                </a:lnTo>
                <a:lnTo>
                  <a:pt x="6030252" y="2154008"/>
                </a:lnTo>
                <a:lnTo>
                  <a:pt x="6029007" y="2150910"/>
                </a:lnTo>
                <a:lnTo>
                  <a:pt x="6023686" y="2148611"/>
                </a:lnTo>
                <a:close/>
              </a:path>
              <a:path w="9757410" h="4593590" extrusionOk="0">
                <a:moveTo>
                  <a:pt x="5964923" y="2124722"/>
                </a:moveTo>
                <a:lnTo>
                  <a:pt x="5961862" y="2126068"/>
                </a:lnTo>
                <a:lnTo>
                  <a:pt x="5959741" y="2131491"/>
                </a:lnTo>
                <a:lnTo>
                  <a:pt x="5961087" y="2134552"/>
                </a:lnTo>
                <a:lnTo>
                  <a:pt x="5964453" y="2135835"/>
                </a:lnTo>
                <a:lnTo>
                  <a:pt x="5965088" y="2135962"/>
                </a:lnTo>
                <a:lnTo>
                  <a:pt x="5967831" y="2135962"/>
                </a:lnTo>
                <a:lnTo>
                  <a:pt x="5969812" y="2134679"/>
                </a:lnTo>
                <a:lnTo>
                  <a:pt x="5971679" y="2129866"/>
                </a:lnTo>
                <a:lnTo>
                  <a:pt x="5970333" y="2126818"/>
                </a:lnTo>
                <a:lnTo>
                  <a:pt x="5964923" y="2124722"/>
                </a:lnTo>
                <a:close/>
              </a:path>
              <a:path w="9757410" h="4593590" extrusionOk="0">
                <a:moveTo>
                  <a:pt x="5345620" y="2123668"/>
                </a:moveTo>
                <a:lnTo>
                  <a:pt x="5342750" y="2124278"/>
                </a:lnTo>
                <a:lnTo>
                  <a:pt x="5339905" y="2124849"/>
                </a:lnTo>
                <a:lnTo>
                  <a:pt x="5338076" y="2127631"/>
                </a:lnTo>
                <a:lnTo>
                  <a:pt x="5339156" y="2132977"/>
                </a:lnTo>
                <a:lnTo>
                  <a:pt x="5341340" y="2134704"/>
                </a:lnTo>
                <a:lnTo>
                  <a:pt x="5344147" y="2134704"/>
                </a:lnTo>
                <a:lnTo>
                  <a:pt x="5344502" y="2134666"/>
                </a:lnTo>
                <a:lnTo>
                  <a:pt x="5347716" y="2134019"/>
                </a:lnTo>
                <a:lnTo>
                  <a:pt x="5349557" y="2131212"/>
                </a:lnTo>
                <a:lnTo>
                  <a:pt x="5348401" y="2125535"/>
                </a:lnTo>
                <a:lnTo>
                  <a:pt x="5345620" y="2123668"/>
                </a:lnTo>
                <a:close/>
              </a:path>
              <a:path w="9757410" h="4593590" extrusionOk="0">
                <a:moveTo>
                  <a:pt x="5906604" y="2101748"/>
                </a:moveTo>
                <a:lnTo>
                  <a:pt x="5903442" y="2102777"/>
                </a:lnTo>
                <a:lnTo>
                  <a:pt x="5900813" y="2107971"/>
                </a:lnTo>
                <a:lnTo>
                  <a:pt x="5901842" y="2111159"/>
                </a:lnTo>
                <a:lnTo>
                  <a:pt x="5905195" y="2112848"/>
                </a:lnTo>
                <a:lnTo>
                  <a:pt x="5906008" y="2113038"/>
                </a:lnTo>
                <a:lnTo>
                  <a:pt x="5908751" y="2113038"/>
                </a:lnTo>
                <a:lnTo>
                  <a:pt x="5910580" y="2111997"/>
                </a:lnTo>
                <a:lnTo>
                  <a:pt x="5911532" y="2110155"/>
                </a:lnTo>
                <a:lnTo>
                  <a:pt x="5912827" y="2107565"/>
                </a:lnTo>
                <a:lnTo>
                  <a:pt x="5911799" y="2104377"/>
                </a:lnTo>
                <a:lnTo>
                  <a:pt x="5906604" y="2101748"/>
                </a:lnTo>
                <a:close/>
              </a:path>
              <a:path w="9757410" h="4593590" extrusionOk="0">
                <a:moveTo>
                  <a:pt x="7334135" y="2091867"/>
                </a:moveTo>
                <a:lnTo>
                  <a:pt x="7328344" y="2092198"/>
                </a:lnTo>
                <a:lnTo>
                  <a:pt x="7326122" y="2094674"/>
                </a:lnTo>
                <a:lnTo>
                  <a:pt x="7326414" y="2100376"/>
                </a:lnTo>
                <a:lnTo>
                  <a:pt x="7328750" y="2102561"/>
                </a:lnTo>
                <a:lnTo>
                  <a:pt x="7331811" y="2102561"/>
                </a:lnTo>
                <a:lnTo>
                  <a:pt x="7334719" y="2102396"/>
                </a:lnTo>
                <a:lnTo>
                  <a:pt x="7336942" y="2099919"/>
                </a:lnTo>
                <a:lnTo>
                  <a:pt x="7336637" y="2094103"/>
                </a:lnTo>
                <a:lnTo>
                  <a:pt x="7334135" y="2091867"/>
                </a:lnTo>
                <a:close/>
              </a:path>
              <a:path w="9757410" h="4593590" extrusionOk="0">
                <a:moveTo>
                  <a:pt x="5855906" y="2063330"/>
                </a:moveTo>
                <a:lnTo>
                  <a:pt x="5851626" y="2067255"/>
                </a:lnTo>
                <a:lnTo>
                  <a:pt x="5851486" y="2070595"/>
                </a:lnTo>
                <a:lnTo>
                  <a:pt x="5853442" y="2072728"/>
                </a:lnTo>
                <a:lnTo>
                  <a:pt x="5854496" y="2073871"/>
                </a:lnTo>
                <a:lnTo>
                  <a:pt x="5855906" y="2074443"/>
                </a:lnTo>
                <a:lnTo>
                  <a:pt x="5858598" y="2074443"/>
                </a:lnTo>
                <a:lnTo>
                  <a:pt x="5859881" y="2073973"/>
                </a:lnTo>
                <a:lnTo>
                  <a:pt x="5863043" y="2071090"/>
                </a:lnTo>
                <a:lnTo>
                  <a:pt x="5863170" y="2067750"/>
                </a:lnTo>
                <a:lnTo>
                  <a:pt x="5859246" y="2063457"/>
                </a:lnTo>
                <a:lnTo>
                  <a:pt x="5855906" y="2063330"/>
                </a:lnTo>
                <a:close/>
              </a:path>
              <a:path w="9757410" h="4593590" extrusionOk="0">
                <a:moveTo>
                  <a:pt x="5344248" y="2060968"/>
                </a:moveTo>
                <a:lnTo>
                  <a:pt x="5341315" y="2062594"/>
                </a:lnTo>
                <a:lnTo>
                  <a:pt x="5339740" y="2068207"/>
                </a:lnTo>
                <a:lnTo>
                  <a:pt x="5341366" y="2071116"/>
                </a:lnTo>
                <a:lnTo>
                  <a:pt x="5344629" y="2072043"/>
                </a:lnTo>
                <a:lnTo>
                  <a:pt x="5345125" y="2072119"/>
                </a:lnTo>
                <a:lnTo>
                  <a:pt x="5347906" y="2072119"/>
                </a:lnTo>
                <a:lnTo>
                  <a:pt x="5350002" y="2070595"/>
                </a:lnTo>
                <a:lnTo>
                  <a:pt x="5351475" y="2065489"/>
                </a:lnTo>
                <a:lnTo>
                  <a:pt x="5349862" y="2062581"/>
                </a:lnTo>
                <a:lnTo>
                  <a:pt x="5344248" y="2060968"/>
                </a:lnTo>
                <a:close/>
              </a:path>
              <a:path w="9757410" h="4593590" extrusionOk="0">
                <a:moveTo>
                  <a:pt x="7329220" y="2028710"/>
                </a:moveTo>
                <a:lnTo>
                  <a:pt x="7323429" y="2029244"/>
                </a:lnTo>
                <a:lnTo>
                  <a:pt x="7321308" y="2031822"/>
                </a:lnTo>
                <a:lnTo>
                  <a:pt x="7321842" y="2037448"/>
                </a:lnTo>
                <a:lnTo>
                  <a:pt x="7324128" y="2039480"/>
                </a:lnTo>
                <a:lnTo>
                  <a:pt x="7326833" y="2039480"/>
                </a:lnTo>
                <a:lnTo>
                  <a:pt x="7326972" y="2039505"/>
                </a:lnTo>
                <a:lnTo>
                  <a:pt x="7330224" y="2039200"/>
                </a:lnTo>
                <a:lnTo>
                  <a:pt x="7332345" y="2036610"/>
                </a:lnTo>
                <a:lnTo>
                  <a:pt x="7331786" y="2030818"/>
                </a:lnTo>
                <a:lnTo>
                  <a:pt x="7329220" y="2028710"/>
                </a:lnTo>
                <a:close/>
              </a:path>
              <a:path w="9757410" h="4593590" extrusionOk="0">
                <a:moveTo>
                  <a:pt x="5819749" y="2012238"/>
                </a:moveTo>
                <a:lnTo>
                  <a:pt x="5814758" y="2015274"/>
                </a:lnTo>
                <a:lnTo>
                  <a:pt x="5813971" y="2018499"/>
                </a:lnTo>
                <a:lnTo>
                  <a:pt x="5815495" y="2021001"/>
                </a:lnTo>
                <a:lnTo>
                  <a:pt x="5816473" y="2022627"/>
                </a:lnTo>
                <a:lnTo>
                  <a:pt x="5818200" y="2023529"/>
                </a:lnTo>
                <a:lnTo>
                  <a:pt x="5820918" y="2023529"/>
                </a:lnTo>
                <a:lnTo>
                  <a:pt x="5821857" y="2023287"/>
                </a:lnTo>
                <a:lnTo>
                  <a:pt x="5822721" y="2022779"/>
                </a:lnTo>
                <a:lnTo>
                  <a:pt x="5825197" y="2021255"/>
                </a:lnTo>
                <a:lnTo>
                  <a:pt x="5826010" y="2018030"/>
                </a:lnTo>
                <a:lnTo>
                  <a:pt x="5822975" y="2013051"/>
                </a:lnTo>
                <a:lnTo>
                  <a:pt x="5819749" y="2012238"/>
                </a:lnTo>
                <a:close/>
              </a:path>
              <a:path w="9757410" h="4593590" extrusionOk="0">
                <a:moveTo>
                  <a:pt x="5375529" y="2004885"/>
                </a:moveTo>
                <a:lnTo>
                  <a:pt x="5372303" y="2005672"/>
                </a:lnTo>
                <a:lnTo>
                  <a:pt x="5369267" y="2010651"/>
                </a:lnTo>
                <a:lnTo>
                  <a:pt x="5370068" y="2013902"/>
                </a:lnTo>
                <a:lnTo>
                  <a:pt x="5372569" y="2015401"/>
                </a:lnTo>
                <a:lnTo>
                  <a:pt x="5373420" y="2015934"/>
                </a:lnTo>
                <a:lnTo>
                  <a:pt x="5374360" y="2016175"/>
                </a:lnTo>
                <a:lnTo>
                  <a:pt x="5377078" y="2016175"/>
                </a:lnTo>
                <a:lnTo>
                  <a:pt x="5378805" y="2015274"/>
                </a:lnTo>
                <a:lnTo>
                  <a:pt x="5381307" y="2011146"/>
                </a:lnTo>
                <a:lnTo>
                  <a:pt x="5380520" y="2007920"/>
                </a:lnTo>
                <a:lnTo>
                  <a:pt x="5375529" y="2004885"/>
                </a:lnTo>
                <a:close/>
              </a:path>
              <a:path w="9757410" h="4593590" extrusionOk="0">
                <a:moveTo>
                  <a:pt x="7321867" y="1965744"/>
                </a:moveTo>
                <a:lnTo>
                  <a:pt x="7316089" y="1966518"/>
                </a:lnTo>
                <a:lnTo>
                  <a:pt x="7314057" y="1969173"/>
                </a:lnTo>
                <a:lnTo>
                  <a:pt x="7314806" y="1974710"/>
                </a:lnTo>
                <a:lnTo>
                  <a:pt x="7317079" y="1976640"/>
                </a:lnTo>
                <a:lnTo>
                  <a:pt x="7320127" y="1976640"/>
                </a:lnTo>
                <a:lnTo>
                  <a:pt x="7320368" y="1976589"/>
                </a:lnTo>
                <a:lnTo>
                  <a:pt x="7323251" y="1976208"/>
                </a:lnTo>
                <a:lnTo>
                  <a:pt x="7325283" y="1973554"/>
                </a:lnTo>
                <a:lnTo>
                  <a:pt x="7324521" y="1967776"/>
                </a:lnTo>
                <a:lnTo>
                  <a:pt x="7321867" y="1965744"/>
                </a:lnTo>
                <a:close/>
              </a:path>
              <a:path w="9757410" h="4593590" extrusionOk="0">
                <a:moveTo>
                  <a:pt x="5790425" y="1956447"/>
                </a:moveTo>
                <a:lnTo>
                  <a:pt x="5787821" y="1957730"/>
                </a:lnTo>
                <a:lnTo>
                  <a:pt x="5785192" y="1958987"/>
                </a:lnTo>
                <a:lnTo>
                  <a:pt x="5784100" y="1962162"/>
                </a:lnTo>
                <a:lnTo>
                  <a:pt x="5785383" y="1964766"/>
                </a:lnTo>
                <a:lnTo>
                  <a:pt x="5786285" y="1966645"/>
                </a:lnTo>
                <a:lnTo>
                  <a:pt x="5788164" y="1967738"/>
                </a:lnTo>
                <a:lnTo>
                  <a:pt x="5790895" y="1967738"/>
                </a:lnTo>
                <a:lnTo>
                  <a:pt x="5791669" y="1967572"/>
                </a:lnTo>
                <a:lnTo>
                  <a:pt x="5795022" y="1965947"/>
                </a:lnTo>
                <a:lnTo>
                  <a:pt x="5796114" y="1962772"/>
                </a:lnTo>
                <a:lnTo>
                  <a:pt x="5793587" y="1957539"/>
                </a:lnTo>
                <a:lnTo>
                  <a:pt x="5790425" y="1956447"/>
                </a:lnTo>
                <a:close/>
              </a:path>
              <a:path w="9757410" h="4593590" extrusionOk="0">
                <a:moveTo>
                  <a:pt x="5409285" y="1951126"/>
                </a:moveTo>
                <a:lnTo>
                  <a:pt x="5406009" y="1951824"/>
                </a:lnTo>
                <a:lnTo>
                  <a:pt x="5402884" y="1956752"/>
                </a:lnTo>
                <a:lnTo>
                  <a:pt x="5403596" y="1959991"/>
                </a:lnTo>
                <a:lnTo>
                  <a:pt x="5406923" y="1962137"/>
                </a:lnTo>
                <a:lnTo>
                  <a:pt x="5407914" y="1962391"/>
                </a:lnTo>
                <a:lnTo>
                  <a:pt x="5410631" y="1962391"/>
                </a:lnTo>
                <a:lnTo>
                  <a:pt x="5412320" y="1961540"/>
                </a:lnTo>
                <a:lnTo>
                  <a:pt x="5414899" y="1957514"/>
                </a:lnTo>
                <a:lnTo>
                  <a:pt x="5414175" y="1954263"/>
                </a:lnTo>
                <a:lnTo>
                  <a:pt x="5409285" y="1951126"/>
                </a:lnTo>
                <a:close/>
              </a:path>
              <a:path w="9757410" h="4593590" extrusionOk="0">
                <a:moveTo>
                  <a:pt x="7312215" y="1903133"/>
                </a:moveTo>
                <a:lnTo>
                  <a:pt x="7306487" y="1904098"/>
                </a:lnTo>
                <a:lnTo>
                  <a:pt x="7304544" y="1906816"/>
                </a:lnTo>
                <a:lnTo>
                  <a:pt x="7305040" y="1909686"/>
                </a:lnTo>
                <a:lnTo>
                  <a:pt x="7305459" y="1912264"/>
                </a:lnTo>
                <a:lnTo>
                  <a:pt x="7307707" y="1914080"/>
                </a:lnTo>
                <a:lnTo>
                  <a:pt x="7310805" y="1914067"/>
                </a:lnTo>
                <a:lnTo>
                  <a:pt x="7313980" y="1913534"/>
                </a:lnTo>
                <a:lnTo>
                  <a:pt x="7315923" y="1910791"/>
                </a:lnTo>
                <a:lnTo>
                  <a:pt x="7314933" y="1905063"/>
                </a:lnTo>
                <a:lnTo>
                  <a:pt x="7312215" y="1903133"/>
                </a:lnTo>
                <a:close/>
              </a:path>
              <a:path w="9757410" h="4593590" extrusionOk="0">
                <a:moveTo>
                  <a:pt x="9384487" y="1901913"/>
                </a:moveTo>
                <a:lnTo>
                  <a:pt x="9378657" y="1901964"/>
                </a:lnTo>
                <a:lnTo>
                  <a:pt x="9376371" y="1904276"/>
                </a:lnTo>
                <a:lnTo>
                  <a:pt x="9376359" y="1910156"/>
                </a:lnTo>
                <a:lnTo>
                  <a:pt x="9378708" y="1912480"/>
                </a:lnTo>
                <a:lnTo>
                  <a:pt x="9381629" y="1912480"/>
                </a:lnTo>
                <a:lnTo>
                  <a:pt x="9384538" y="1912454"/>
                </a:lnTo>
                <a:lnTo>
                  <a:pt x="9386836" y="1910156"/>
                </a:lnTo>
                <a:lnTo>
                  <a:pt x="9386849" y="1904276"/>
                </a:lnTo>
                <a:lnTo>
                  <a:pt x="9384487" y="1901913"/>
                </a:lnTo>
                <a:close/>
              </a:path>
              <a:path w="9757410" h="4593590" extrusionOk="0">
                <a:moveTo>
                  <a:pt x="5763971" y="1898992"/>
                </a:moveTo>
                <a:lnTo>
                  <a:pt x="5761329" y="1900212"/>
                </a:lnTo>
                <a:lnTo>
                  <a:pt x="5758675" y="1901405"/>
                </a:lnTo>
                <a:lnTo>
                  <a:pt x="5757494" y="1904530"/>
                </a:lnTo>
                <a:lnTo>
                  <a:pt x="5759589" y="1909127"/>
                </a:lnTo>
                <a:lnTo>
                  <a:pt x="5761494" y="1910283"/>
                </a:lnTo>
                <a:lnTo>
                  <a:pt x="5764237" y="1910283"/>
                </a:lnTo>
                <a:lnTo>
                  <a:pt x="5764987" y="1910105"/>
                </a:lnTo>
                <a:lnTo>
                  <a:pt x="5765685" y="1909813"/>
                </a:lnTo>
                <a:lnTo>
                  <a:pt x="5768340" y="1908594"/>
                </a:lnTo>
                <a:lnTo>
                  <a:pt x="5769508" y="1905469"/>
                </a:lnTo>
                <a:lnTo>
                  <a:pt x="5767095" y="1900161"/>
                </a:lnTo>
                <a:lnTo>
                  <a:pt x="5763971" y="1898992"/>
                </a:lnTo>
                <a:close/>
              </a:path>
              <a:path w="9757410" h="4593590" extrusionOk="0">
                <a:moveTo>
                  <a:pt x="5443969" y="1898002"/>
                </a:moveTo>
                <a:lnTo>
                  <a:pt x="5440692" y="1898662"/>
                </a:lnTo>
                <a:lnTo>
                  <a:pt x="5437479" y="1903526"/>
                </a:lnTo>
                <a:lnTo>
                  <a:pt x="5438152" y="1906790"/>
                </a:lnTo>
                <a:lnTo>
                  <a:pt x="5441467" y="1909000"/>
                </a:lnTo>
                <a:lnTo>
                  <a:pt x="5442470" y="1909279"/>
                </a:lnTo>
                <a:lnTo>
                  <a:pt x="5445188" y="1909279"/>
                </a:lnTo>
                <a:lnTo>
                  <a:pt x="5446852" y="1908441"/>
                </a:lnTo>
                <a:lnTo>
                  <a:pt x="5447964" y="1906790"/>
                </a:lnTo>
                <a:lnTo>
                  <a:pt x="5449481" y="1904479"/>
                </a:lnTo>
                <a:lnTo>
                  <a:pt x="5448820" y="1901215"/>
                </a:lnTo>
                <a:lnTo>
                  <a:pt x="5443969" y="1898002"/>
                </a:lnTo>
                <a:close/>
              </a:path>
              <a:path w="9757410" h="4593590" extrusionOk="0">
                <a:moveTo>
                  <a:pt x="5447889" y="1906905"/>
                </a:moveTo>
                <a:close/>
              </a:path>
              <a:path w="9757410" h="4593590" extrusionOk="0">
                <a:moveTo>
                  <a:pt x="9316631" y="1896897"/>
                </a:moveTo>
                <a:lnTo>
                  <a:pt x="9313913" y="1898865"/>
                </a:lnTo>
                <a:lnTo>
                  <a:pt x="9313011" y="1904619"/>
                </a:lnTo>
                <a:lnTo>
                  <a:pt x="9314980" y="1907311"/>
                </a:lnTo>
                <a:lnTo>
                  <a:pt x="9317850" y="1907781"/>
                </a:lnTo>
                <a:lnTo>
                  <a:pt x="9318396" y="1907844"/>
                </a:lnTo>
                <a:lnTo>
                  <a:pt x="9321228" y="1907844"/>
                </a:lnTo>
                <a:lnTo>
                  <a:pt x="9323476" y="1905977"/>
                </a:lnTo>
                <a:lnTo>
                  <a:pt x="9324327" y="1900504"/>
                </a:lnTo>
                <a:lnTo>
                  <a:pt x="9322358" y="1897811"/>
                </a:lnTo>
                <a:lnTo>
                  <a:pt x="9316631" y="1896897"/>
                </a:lnTo>
                <a:close/>
              </a:path>
              <a:path w="9757410" h="4593590" extrusionOk="0">
                <a:moveTo>
                  <a:pt x="9446450" y="1894941"/>
                </a:moveTo>
                <a:lnTo>
                  <a:pt x="9440697" y="1895906"/>
                </a:lnTo>
                <a:lnTo>
                  <a:pt x="9438767" y="1898624"/>
                </a:lnTo>
                <a:lnTo>
                  <a:pt x="9439694" y="1904085"/>
                </a:lnTo>
                <a:lnTo>
                  <a:pt x="9441916" y="1905901"/>
                </a:lnTo>
                <a:lnTo>
                  <a:pt x="9444736" y="1905901"/>
                </a:lnTo>
                <a:lnTo>
                  <a:pt x="9445015" y="1905876"/>
                </a:lnTo>
                <a:lnTo>
                  <a:pt x="9448177" y="1905342"/>
                </a:lnTo>
                <a:lnTo>
                  <a:pt x="9450133" y="1902625"/>
                </a:lnTo>
                <a:lnTo>
                  <a:pt x="9449168" y="1896872"/>
                </a:lnTo>
                <a:lnTo>
                  <a:pt x="9446450" y="1894941"/>
                </a:lnTo>
                <a:close/>
              </a:path>
              <a:path w="9757410" h="4593590" extrusionOk="0">
                <a:moveTo>
                  <a:pt x="9256433" y="1881390"/>
                </a:moveTo>
                <a:lnTo>
                  <a:pt x="9253423" y="1882863"/>
                </a:lnTo>
                <a:lnTo>
                  <a:pt x="9252470" y="1885607"/>
                </a:lnTo>
                <a:lnTo>
                  <a:pt x="9251543" y="1888363"/>
                </a:lnTo>
                <a:lnTo>
                  <a:pt x="9252991" y="1891360"/>
                </a:lnTo>
                <a:lnTo>
                  <a:pt x="9256306" y="1892515"/>
                </a:lnTo>
                <a:lnTo>
                  <a:pt x="9256877" y="1892592"/>
                </a:lnTo>
                <a:lnTo>
                  <a:pt x="9259646" y="1892592"/>
                </a:lnTo>
                <a:lnTo>
                  <a:pt x="9261690" y="1891220"/>
                </a:lnTo>
                <a:lnTo>
                  <a:pt x="9263380" y="1886292"/>
                </a:lnTo>
                <a:lnTo>
                  <a:pt x="9261932" y="1883295"/>
                </a:lnTo>
                <a:lnTo>
                  <a:pt x="9259163" y="1882355"/>
                </a:lnTo>
                <a:lnTo>
                  <a:pt x="9256433" y="1881390"/>
                </a:lnTo>
                <a:close/>
              </a:path>
              <a:path w="9757410" h="4593590" extrusionOk="0">
                <a:moveTo>
                  <a:pt x="9507664" y="1881276"/>
                </a:moveTo>
                <a:lnTo>
                  <a:pt x="9502051" y="1882775"/>
                </a:lnTo>
                <a:lnTo>
                  <a:pt x="9500374" y="1885670"/>
                </a:lnTo>
                <a:lnTo>
                  <a:pt x="9501746" y="1890839"/>
                </a:lnTo>
                <a:lnTo>
                  <a:pt x="9503892" y="1892401"/>
                </a:lnTo>
                <a:lnTo>
                  <a:pt x="9506648" y="1892401"/>
                </a:lnTo>
                <a:lnTo>
                  <a:pt x="9507118" y="1892338"/>
                </a:lnTo>
                <a:lnTo>
                  <a:pt x="9507562" y="1892236"/>
                </a:lnTo>
                <a:lnTo>
                  <a:pt x="9510369" y="1891487"/>
                </a:lnTo>
                <a:lnTo>
                  <a:pt x="9512058" y="1888591"/>
                </a:lnTo>
                <a:lnTo>
                  <a:pt x="9510560" y="1882978"/>
                </a:lnTo>
                <a:lnTo>
                  <a:pt x="9507664" y="1881276"/>
                </a:lnTo>
                <a:close/>
              </a:path>
              <a:path w="9757410" h="4593590" extrusionOk="0">
                <a:moveTo>
                  <a:pt x="9566224" y="1859026"/>
                </a:moveTo>
                <a:lnTo>
                  <a:pt x="9560750" y="1860994"/>
                </a:lnTo>
                <a:lnTo>
                  <a:pt x="9559315" y="1864004"/>
                </a:lnTo>
                <a:lnTo>
                  <a:pt x="9561068" y="1868906"/>
                </a:lnTo>
                <a:lnTo>
                  <a:pt x="9563100" y="1870252"/>
                </a:lnTo>
                <a:lnTo>
                  <a:pt x="9565855" y="1870252"/>
                </a:lnTo>
                <a:lnTo>
                  <a:pt x="9566452" y="1870138"/>
                </a:lnTo>
                <a:lnTo>
                  <a:pt x="9569767" y="1868944"/>
                </a:lnTo>
                <a:lnTo>
                  <a:pt x="9571202" y="1865934"/>
                </a:lnTo>
                <a:lnTo>
                  <a:pt x="9569234" y="1860461"/>
                </a:lnTo>
                <a:lnTo>
                  <a:pt x="9566224" y="1859026"/>
                </a:lnTo>
                <a:close/>
              </a:path>
              <a:path w="9757410" h="4593590" extrusionOk="0">
                <a:moveTo>
                  <a:pt x="9750336" y="1857400"/>
                </a:moveTo>
                <a:lnTo>
                  <a:pt x="9747326" y="1858810"/>
                </a:lnTo>
                <a:lnTo>
                  <a:pt x="9745319" y="1864258"/>
                </a:lnTo>
                <a:lnTo>
                  <a:pt x="9746716" y="1867293"/>
                </a:lnTo>
                <a:lnTo>
                  <a:pt x="9750056" y="1868512"/>
                </a:lnTo>
                <a:lnTo>
                  <a:pt x="9750666" y="1868627"/>
                </a:lnTo>
                <a:lnTo>
                  <a:pt x="9753422" y="1868627"/>
                </a:lnTo>
                <a:lnTo>
                  <a:pt x="9755428" y="1867293"/>
                </a:lnTo>
                <a:lnTo>
                  <a:pt x="9757206" y="1862416"/>
                </a:lnTo>
                <a:lnTo>
                  <a:pt x="9755809" y="1859381"/>
                </a:lnTo>
                <a:lnTo>
                  <a:pt x="9750336" y="1857400"/>
                </a:lnTo>
                <a:close/>
              </a:path>
              <a:path w="9757410" h="4593590" extrusionOk="0">
                <a:moveTo>
                  <a:pt x="9199740" y="1855736"/>
                </a:moveTo>
                <a:lnTo>
                  <a:pt x="9196539" y="1856663"/>
                </a:lnTo>
                <a:lnTo>
                  <a:pt x="9193758" y="1861781"/>
                </a:lnTo>
                <a:lnTo>
                  <a:pt x="9194698" y="1864995"/>
                </a:lnTo>
                <a:lnTo>
                  <a:pt x="9198051" y="1866823"/>
                </a:lnTo>
                <a:lnTo>
                  <a:pt x="9198914" y="1867014"/>
                </a:lnTo>
                <a:lnTo>
                  <a:pt x="9201645" y="1867014"/>
                </a:lnTo>
                <a:lnTo>
                  <a:pt x="9203448" y="1866036"/>
                </a:lnTo>
                <a:lnTo>
                  <a:pt x="9205798" y="1861743"/>
                </a:lnTo>
                <a:lnTo>
                  <a:pt x="9204858" y="1858530"/>
                </a:lnTo>
                <a:lnTo>
                  <a:pt x="9199740" y="1855736"/>
                </a:lnTo>
                <a:close/>
              </a:path>
              <a:path w="9757410" h="4593590" extrusionOk="0">
                <a:moveTo>
                  <a:pt x="5479542" y="1845462"/>
                </a:moveTo>
                <a:lnTo>
                  <a:pt x="5476278" y="1846059"/>
                </a:lnTo>
                <a:lnTo>
                  <a:pt x="5474627" y="1848485"/>
                </a:lnTo>
                <a:lnTo>
                  <a:pt x="5472963" y="1850872"/>
                </a:lnTo>
                <a:lnTo>
                  <a:pt x="5473560" y="1854149"/>
                </a:lnTo>
                <a:lnTo>
                  <a:pt x="5475973" y="1855787"/>
                </a:lnTo>
                <a:lnTo>
                  <a:pt x="5476875" y="1856435"/>
                </a:lnTo>
                <a:lnTo>
                  <a:pt x="5477916" y="1856740"/>
                </a:lnTo>
                <a:lnTo>
                  <a:pt x="5480634" y="1856740"/>
                </a:lnTo>
                <a:lnTo>
                  <a:pt x="5482285" y="1855939"/>
                </a:lnTo>
                <a:lnTo>
                  <a:pt x="5483288" y="1854441"/>
                </a:lnTo>
                <a:lnTo>
                  <a:pt x="5484952" y="1852053"/>
                </a:lnTo>
                <a:lnTo>
                  <a:pt x="5484342" y="1848777"/>
                </a:lnTo>
                <a:lnTo>
                  <a:pt x="5481942" y="1847138"/>
                </a:lnTo>
                <a:lnTo>
                  <a:pt x="5479542" y="1845462"/>
                </a:lnTo>
                <a:close/>
              </a:path>
              <a:path w="9757410" h="4593590" extrusionOk="0">
                <a:moveTo>
                  <a:pt x="9628873" y="1844675"/>
                </a:moveTo>
                <a:lnTo>
                  <a:pt x="9623107" y="1845424"/>
                </a:lnTo>
                <a:lnTo>
                  <a:pt x="9621050" y="1848053"/>
                </a:lnTo>
                <a:lnTo>
                  <a:pt x="9621761" y="1853615"/>
                </a:lnTo>
                <a:lnTo>
                  <a:pt x="9624021" y="1855558"/>
                </a:lnTo>
                <a:lnTo>
                  <a:pt x="9626866" y="1855558"/>
                </a:lnTo>
                <a:lnTo>
                  <a:pt x="9630206" y="1855127"/>
                </a:lnTo>
                <a:lnTo>
                  <a:pt x="9632251" y="1852498"/>
                </a:lnTo>
                <a:lnTo>
                  <a:pt x="9631895" y="1849615"/>
                </a:lnTo>
                <a:lnTo>
                  <a:pt x="9631502" y="1846732"/>
                </a:lnTo>
                <a:lnTo>
                  <a:pt x="9628873" y="1844675"/>
                </a:lnTo>
                <a:close/>
              </a:path>
              <a:path w="9757410" h="4593590" extrusionOk="0">
                <a:moveTo>
                  <a:pt x="9687382" y="1843836"/>
                </a:moveTo>
                <a:lnTo>
                  <a:pt x="9684791" y="1845957"/>
                </a:lnTo>
                <a:lnTo>
                  <a:pt x="9684524" y="1848840"/>
                </a:lnTo>
                <a:lnTo>
                  <a:pt x="9684219" y="1851748"/>
                </a:lnTo>
                <a:lnTo>
                  <a:pt x="9686340" y="1854314"/>
                </a:lnTo>
                <a:lnTo>
                  <a:pt x="9689414" y="1854644"/>
                </a:lnTo>
                <a:lnTo>
                  <a:pt x="9692436" y="1854644"/>
                </a:lnTo>
                <a:lnTo>
                  <a:pt x="9694722" y="1852625"/>
                </a:lnTo>
                <a:lnTo>
                  <a:pt x="9695294" y="1847011"/>
                </a:lnTo>
                <a:lnTo>
                  <a:pt x="9693173" y="1844421"/>
                </a:lnTo>
                <a:lnTo>
                  <a:pt x="9687382" y="1843836"/>
                </a:lnTo>
                <a:close/>
              </a:path>
              <a:path w="9757410" h="4593590" extrusionOk="0">
                <a:moveTo>
                  <a:pt x="5736882" y="1841639"/>
                </a:moveTo>
                <a:lnTo>
                  <a:pt x="5731662" y="1844243"/>
                </a:lnTo>
                <a:lnTo>
                  <a:pt x="5730621" y="1847405"/>
                </a:lnTo>
                <a:lnTo>
                  <a:pt x="5732818" y="1851863"/>
                </a:lnTo>
                <a:lnTo>
                  <a:pt x="5734697" y="1852930"/>
                </a:lnTo>
                <a:lnTo>
                  <a:pt x="5737415" y="1852930"/>
                </a:lnTo>
                <a:lnTo>
                  <a:pt x="5738228" y="1852752"/>
                </a:lnTo>
                <a:lnTo>
                  <a:pt x="5741581" y="1851088"/>
                </a:lnTo>
                <a:lnTo>
                  <a:pt x="5742635" y="1847926"/>
                </a:lnTo>
                <a:lnTo>
                  <a:pt x="5740044" y="1842706"/>
                </a:lnTo>
                <a:lnTo>
                  <a:pt x="5736882" y="1841639"/>
                </a:lnTo>
                <a:close/>
              </a:path>
              <a:path w="9757410" h="4593590" extrusionOk="0">
                <a:moveTo>
                  <a:pt x="7300366" y="1840890"/>
                </a:moveTo>
                <a:lnTo>
                  <a:pt x="7294664" y="1842058"/>
                </a:lnTo>
                <a:lnTo>
                  <a:pt x="7292822" y="1844840"/>
                </a:lnTo>
                <a:lnTo>
                  <a:pt x="7293940" y="1850186"/>
                </a:lnTo>
                <a:lnTo>
                  <a:pt x="7296111" y="1851926"/>
                </a:lnTo>
                <a:lnTo>
                  <a:pt x="7298918" y="1851926"/>
                </a:lnTo>
                <a:lnTo>
                  <a:pt x="7299286" y="1851875"/>
                </a:lnTo>
                <a:lnTo>
                  <a:pt x="7302487" y="1851215"/>
                </a:lnTo>
                <a:lnTo>
                  <a:pt x="7304328" y="1848434"/>
                </a:lnTo>
                <a:lnTo>
                  <a:pt x="7303757" y="1845589"/>
                </a:lnTo>
                <a:lnTo>
                  <a:pt x="7303147" y="1842731"/>
                </a:lnTo>
                <a:lnTo>
                  <a:pt x="7300366" y="1840890"/>
                </a:lnTo>
                <a:close/>
              </a:path>
              <a:path w="9757410" h="4593590" extrusionOk="0">
                <a:moveTo>
                  <a:pt x="9147657" y="1821434"/>
                </a:moveTo>
                <a:lnTo>
                  <a:pt x="9144355" y="1821903"/>
                </a:lnTo>
                <a:lnTo>
                  <a:pt x="9140850" y="1826539"/>
                </a:lnTo>
                <a:lnTo>
                  <a:pt x="9141294" y="1829854"/>
                </a:lnTo>
                <a:lnTo>
                  <a:pt x="9144596" y="1832317"/>
                </a:lnTo>
                <a:lnTo>
                  <a:pt x="9145701" y="1832660"/>
                </a:lnTo>
                <a:lnTo>
                  <a:pt x="9148394" y="1832660"/>
                </a:lnTo>
                <a:lnTo>
                  <a:pt x="9149981" y="1831949"/>
                </a:lnTo>
                <a:lnTo>
                  <a:pt x="9152763" y="1828253"/>
                </a:lnTo>
                <a:lnTo>
                  <a:pt x="9152318" y="1824939"/>
                </a:lnTo>
                <a:lnTo>
                  <a:pt x="9147657" y="1821434"/>
                </a:lnTo>
                <a:close/>
              </a:path>
              <a:path w="9757410" h="4593590" extrusionOk="0">
                <a:moveTo>
                  <a:pt x="5516321" y="1793735"/>
                </a:moveTo>
                <a:lnTo>
                  <a:pt x="5513031" y="1794256"/>
                </a:lnTo>
                <a:lnTo>
                  <a:pt x="5509590" y="1798955"/>
                </a:lnTo>
                <a:lnTo>
                  <a:pt x="5510098" y="1802244"/>
                </a:lnTo>
                <a:lnTo>
                  <a:pt x="5513400" y="1804644"/>
                </a:lnTo>
                <a:lnTo>
                  <a:pt x="5514492" y="1804987"/>
                </a:lnTo>
                <a:lnTo>
                  <a:pt x="5517210" y="1804987"/>
                </a:lnTo>
                <a:lnTo>
                  <a:pt x="5518810" y="1804238"/>
                </a:lnTo>
                <a:lnTo>
                  <a:pt x="5521540" y="1800466"/>
                </a:lnTo>
                <a:lnTo>
                  <a:pt x="5521032" y="1797164"/>
                </a:lnTo>
                <a:lnTo>
                  <a:pt x="5516321" y="1793735"/>
                </a:lnTo>
                <a:close/>
              </a:path>
              <a:path w="9757410" h="4593590" extrusionOk="0">
                <a:moveTo>
                  <a:pt x="5704865" y="1786636"/>
                </a:moveTo>
                <a:lnTo>
                  <a:pt x="5700039" y="1789887"/>
                </a:lnTo>
                <a:lnTo>
                  <a:pt x="5699391" y="1793163"/>
                </a:lnTo>
                <a:lnTo>
                  <a:pt x="5702020" y="1797088"/>
                </a:lnTo>
                <a:lnTo>
                  <a:pt x="5703697" y="1797913"/>
                </a:lnTo>
                <a:lnTo>
                  <a:pt x="5706414" y="1797913"/>
                </a:lnTo>
                <a:lnTo>
                  <a:pt x="5707443" y="1797634"/>
                </a:lnTo>
                <a:lnTo>
                  <a:pt x="5708332" y="1797011"/>
                </a:lnTo>
                <a:lnTo>
                  <a:pt x="5710758" y="1795411"/>
                </a:lnTo>
                <a:lnTo>
                  <a:pt x="5711393" y="1792109"/>
                </a:lnTo>
                <a:lnTo>
                  <a:pt x="5709767" y="1789722"/>
                </a:lnTo>
                <a:lnTo>
                  <a:pt x="5708142" y="1787283"/>
                </a:lnTo>
                <a:lnTo>
                  <a:pt x="5704865" y="1786636"/>
                </a:lnTo>
                <a:close/>
              </a:path>
              <a:path w="9757410" h="4593590" extrusionOk="0">
                <a:moveTo>
                  <a:pt x="9100261" y="1780476"/>
                </a:moveTo>
                <a:lnTo>
                  <a:pt x="9096946" y="1780565"/>
                </a:lnTo>
                <a:lnTo>
                  <a:pt x="9094914" y="1782660"/>
                </a:lnTo>
                <a:lnTo>
                  <a:pt x="9092907" y="1784781"/>
                </a:lnTo>
                <a:lnTo>
                  <a:pt x="9092996" y="1788096"/>
                </a:lnTo>
                <a:lnTo>
                  <a:pt x="9095092" y="1790128"/>
                </a:lnTo>
                <a:lnTo>
                  <a:pt x="9096121" y="1791081"/>
                </a:lnTo>
                <a:lnTo>
                  <a:pt x="9097416" y="1791576"/>
                </a:lnTo>
                <a:lnTo>
                  <a:pt x="9100108" y="1791576"/>
                </a:lnTo>
                <a:lnTo>
                  <a:pt x="9101505" y="1791042"/>
                </a:lnTo>
                <a:lnTo>
                  <a:pt x="9104566" y="1787829"/>
                </a:lnTo>
                <a:lnTo>
                  <a:pt x="9104477" y="1784515"/>
                </a:lnTo>
                <a:lnTo>
                  <a:pt x="9102382" y="1782483"/>
                </a:lnTo>
                <a:lnTo>
                  <a:pt x="9100261" y="1780476"/>
                </a:lnTo>
                <a:close/>
              </a:path>
              <a:path w="9757410" h="4593590" extrusionOk="0">
                <a:moveTo>
                  <a:pt x="7286409" y="1779130"/>
                </a:moveTo>
                <a:lnTo>
                  <a:pt x="7280744" y="1780463"/>
                </a:lnTo>
                <a:lnTo>
                  <a:pt x="7278992" y="1783295"/>
                </a:lnTo>
                <a:lnTo>
                  <a:pt x="7280224" y="1788566"/>
                </a:lnTo>
                <a:lnTo>
                  <a:pt x="7282383" y="1790192"/>
                </a:lnTo>
                <a:lnTo>
                  <a:pt x="7285189" y="1790192"/>
                </a:lnTo>
                <a:lnTo>
                  <a:pt x="7286002" y="1790065"/>
                </a:lnTo>
                <a:lnTo>
                  <a:pt x="7288822" y="1789366"/>
                </a:lnTo>
                <a:lnTo>
                  <a:pt x="7290574" y="1786547"/>
                </a:lnTo>
                <a:lnTo>
                  <a:pt x="7289253" y="1780882"/>
                </a:lnTo>
                <a:lnTo>
                  <a:pt x="7286409" y="1779130"/>
                </a:lnTo>
                <a:close/>
              </a:path>
              <a:path w="9757410" h="4593590" extrusionOk="0">
                <a:moveTo>
                  <a:pt x="5555526" y="1743633"/>
                </a:moveTo>
                <a:lnTo>
                  <a:pt x="5552186" y="1743913"/>
                </a:lnTo>
                <a:lnTo>
                  <a:pt x="5548439" y="1748358"/>
                </a:lnTo>
                <a:lnTo>
                  <a:pt x="5548718" y="1751698"/>
                </a:lnTo>
                <a:lnTo>
                  <a:pt x="5551932" y="1754390"/>
                </a:lnTo>
                <a:lnTo>
                  <a:pt x="5553151" y="1754797"/>
                </a:lnTo>
                <a:lnTo>
                  <a:pt x="5555843" y="1754797"/>
                </a:lnTo>
                <a:lnTo>
                  <a:pt x="5557342" y="1754149"/>
                </a:lnTo>
                <a:lnTo>
                  <a:pt x="5560250" y="1750707"/>
                </a:lnTo>
                <a:lnTo>
                  <a:pt x="5559971" y="1747380"/>
                </a:lnTo>
                <a:lnTo>
                  <a:pt x="5557748" y="1745488"/>
                </a:lnTo>
                <a:lnTo>
                  <a:pt x="5555526" y="1743633"/>
                </a:lnTo>
                <a:close/>
              </a:path>
              <a:path w="9757410" h="4593590" extrusionOk="0">
                <a:moveTo>
                  <a:pt x="5664568" y="1739658"/>
                </a:moveTo>
                <a:lnTo>
                  <a:pt x="5661253" y="1740065"/>
                </a:lnTo>
                <a:lnTo>
                  <a:pt x="5657672" y="1744637"/>
                </a:lnTo>
                <a:lnTo>
                  <a:pt x="5658065" y="1747951"/>
                </a:lnTo>
                <a:lnTo>
                  <a:pt x="5661329" y="1750504"/>
                </a:lnTo>
                <a:lnTo>
                  <a:pt x="5662472" y="1750860"/>
                </a:lnTo>
                <a:lnTo>
                  <a:pt x="5665165" y="1750860"/>
                </a:lnTo>
                <a:lnTo>
                  <a:pt x="5666714" y="1750174"/>
                </a:lnTo>
                <a:lnTo>
                  <a:pt x="5667768" y="1748853"/>
                </a:lnTo>
                <a:lnTo>
                  <a:pt x="5669546" y="1746542"/>
                </a:lnTo>
                <a:lnTo>
                  <a:pt x="5669153" y="1743227"/>
                </a:lnTo>
                <a:lnTo>
                  <a:pt x="5664568" y="1739658"/>
                </a:lnTo>
                <a:close/>
              </a:path>
              <a:path w="9757410" h="4593590" extrusionOk="0">
                <a:moveTo>
                  <a:pt x="9053842" y="1734654"/>
                </a:moveTo>
                <a:lnTo>
                  <a:pt x="9049461" y="1738477"/>
                </a:lnTo>
                <a:lnTo>
                  <a:pt x="9049245" y="1741817"/>
                </a:lnTo>
                <a:lnTo>
                  <a:pt x="9052191" y="1745195"/>
                </a:lnTo>
                <a:lnTo>
                  <a:pt x="9053664" y="1745792"/>
                </a:lnTo>
                <a:lnTo>
                  <a:pt x="9056370" y="1745792"/>
                </a:lnTo>
                <a:lnTo>
                  <a:pt x="9057601" y="1745373"/>
                </a:lnTo>
                <a:lnTo>
                  <a:pt x="9060789" y="1742592"/>
                </a:lnTo>
                <a:lnTo>
                  <a:pt x="9061005" y="1739252"/>
                </a:lnTo>
                <a:lnTo>
                  <a:pt x="9059075" y="1737067"/>
                </a:lnTo>
                <a:lnTo>
                  <a:pt x="9057170" y="1734870"/>
                </a:lnTo>
                <a:lnTo>
                  <a:pt x="9053842" y="1734654"/>
                </a:lnTo>
                <a:close/>
              </a:path>
              <a:path w="9757410" h="4593590" extrusionOk="0">
                <a:moveTo>
                  <a:pt x="7271397" y="1717649"/>
                </a:moveTo>
                <a:lnTo>
                  <a:pt x="7265758" y="1719059"/>
                </a:lnTo>
                <a:lnTo>
                  <a:pt x="7264044" y="1721929"/>
                </a:lnTo>
                <a:lnTo>
                  <a:pt x="7265352" y="1727149"/>
                </a:lnTo>
                <a:lnTo>
                  <a:pt x="7267486" y="1728736"/>
                </a:lnTo>
                <a:lnTo>
                  <a:pt x="7270267" y="1728736"/>
                </a:lnTo>
                <a:lnTo>
                  <a:pt x="7270711" y="1728685"/>
                </a:lnTo>
                <a:lnTo>
                  <a:pt x="7273937" y="1727873"/>
                </a:lnTo>
                <a:lnTo>
                  <a:pt x="7275677" y="1725015"/>
                </a:lnTo>
                <a:lnTo>
                  <a:pt x="7274267" y="1719364"/>
                </a:lnTo>
                <a:lnTo>
                  <a:pt x="7271397" y="1717649"/>
                </a:lnTo>
                <a:close/>
              </a:path>
              <a:path w="9757410" h="4593590" extrusionOk="0">
                <a:moveTo>
                  <a:pt x="5609010" y="1727149"/>
                </a:moveTo>
                <a:lnTo>
                  <a:pt x="5605754" y="1727149"/>
                </a:lnTo>
                <a:lnTo>
                  <a:pt x="5608967" y="1727187"/>
                </a:lnTo>
                <a:close/>
              </a:path>
              <a:path w="9757410" h="4593590" extrusionOk="0">
                <a:moveTo>
                  <a:pt x="5603900" y="1716366"/>
                </a:moveTo>
                <a:lnTo>
                  <a:pt x="5601309" y="1718513"/>
                </a:lnTo>
                <a:lnTo>
                  <a:pt x="5600750" y="1724304"/>
                </a:lnTo>
                <a:lnTo>
                  <a:pt x="5602871" y="1726869"/>
                </a:lnTo>
                <a:lnTo>
                  <a:pt x="5605754" y="1727161"/>
                </a:lnTo>
                <a:lnTo>
                  <a:pt x="5609010" y="1727149"/>
                </a:lnTo>
                <a:lnTo>
                  <a:pt x="5611253" y="1725155"/>
                </a:lnTo>
                <a:lnTo>
                  <a:pt x="5611507" y="1722424"/>
                </a:lnTo>
                <a:lnTo>
                  <a:pt x="5611812" y="1719529"/>
                </a:lnTo>
                <a:lnTo>
                  <a:pt x="5609691" y="1716951"/>
                </a:lnTo>
                <a:lnTo>
                  <a:pt x="5603900" y="1716366"/>
                </a:lnTo>
                <a:close/>
              </a:path>
              <a:path w="9757410" h="4593590" extrusionOk="0">
                <a:moveTo>
                  <a:pt x="9014180" y="1685645"/>
                </a:moveTo>
                <a:lnTo>
                  <a:pt x="9009557" y="1689188"/>
                </a:lnTo>
                <a:lnTo>
                  <a:pt x="9009126" y="1692503"/>
                </a:lnTo>
                <a:lnTo>
                  <a:pt x="9011932" y="1696135"/>
                </a:lnTo>
                <a:lnTo>
                  <a:pt x="9013494" y="1696847"/>
                </a:lnTo>
                <a:lnTo>
                  <a:pt x="9016199" y="1696847"/>
                </a:lnTo>
                <a:lnTo>
                  <a:pt x="9017342" y="1696504"/>
                </a:lnTo>
                <a:lnTo>
                  <a:pt x="9020594" y="1693976"/>
                </a:lnTo>
                <a:lnTo>
                  <a:pt x="9021038" y="1690687"/>
                </a:lnTo>
                <a:lnTo>
                  <a:pt x="9017469" y="1686064"/>
                </a:lnTo>
                <a:lnTo>
                  <a:pt x="9014180" y="1685645"/>
                </a:lnTo>
                <a:close/>
              </a:path>
              <a:path w="9757410" h="4593590" extrusionOk="0">
                <a:moveTo>
                  <a:pt x="7255573" y="1656346"/>
                </a:moveTo>
                <a:lnTo>
                  <a:pt x="7252766" y="1657096"/>
                </a:lnTo>
                <a:lnTo>
                  <a:pt x="7249947" y="1657819"/>
                </a:lnTo>
                <a:lnTo>
                  <a:pt x="7248258" y="1660702"/>
                </a:lnTo>
                <a:lnTo>
                  <a:pt x="7249042" y="1663661"/>
                </a:lnTo>
                <a:lnTo>
                  <a:pt x="7249655" y="1665884"/>
                </a:lnTo>
                <a:lnTo>
                  <a:pt x="7251763" y="1667446"/>
                </a:lnTo>
                <a:lnTo>
                  <a:pt x="7254544" y="1667446"/>
                </a:lnTo>
                <a:lnTo>
                  <a:pt x="7254989" y="1667395"/>
                </a:lnTo>
                <a:lnTo>
                  <a:pt x="7258265" y="1666519"/>
                </a:lnTo>
                <a:lnTo>
                  <a:pt x="7259929" y="1663661"/>
                </a:lnTo>
                <a:lnTo>
                  <a:pt x="7259171" y="1660702"/>
                </a:lnTo>
                <a:lnTo>
                  <a:pt x="7258456" y="1658010"/>
                </a:lnTo>
                <a:lnTo>
                  <a:pt x="7255573" y="1656346"/>
                </a:lnTo>
                <a:close/>
              </a:path>
              <a:path w="9757410" h="4593590" extrusionOk="0">
                <a:moveTo>
                  <a:pt x="8976982" y="1634591"/>
                </a:moveTo>
                <a:lnTo>
                  <a:pt x="8972245" y="1637957"/>
                </a:lnTo>
                <a:lnTo>
                  <a:pt x="8971661" y="1641246"/>
                </a:lnTo>
                <a:lnTo>
                  <a:pt x="8973350" y="1643621"/>
                </a:lnTo>
                <a:lnTo>
                  <a:pt x="8974353" y="1645081"/>
                </a:lnTo>
                <a:lnTo>
                  <a:pt x="8976004" y="1645869"/>
                </a:lnTo>
                <a:lnTo>
                  <a:pt x="8978696" y="1645869"/>
                </a:lnTo>
                <a:lnTo>
                  <a:pt x="8979763" y="1645551"/>
                </a:lnTo>
                <a:lnTo>
                  <a:pt x="8983052" y="1643214"/>
                </a:lnTo>
                <a:lnTo>
                  <a:pt x="8983637" y="1639938"/>
                </a:lnTo>
                <a:lnTo>
                  <a:pt x="8981973" y="1637550"/>
                </a:lnTo>
                <a:lnTo>
                  <a:pt x="8980284" y="1635175"/>
                </a:lnTo>
                <a:lnTo>
                  <a:pt x="8976982" y="1634591"/>
                </a:lnTo>
                <a:close/>
              </a:path>
              <a:path w="9757410" h="4593590" extrusionOk="0">
                <a:moveTo>
                  <a:pt x="7238911" y="1595297"/>
                </a:moveTo>
                <a:lnTo>
                  <a:pt x="7236117" y="1596059"/>
                </a:lnTo>
                <a:lnTo>
                  <a:pt x="7233310" y="1596859"/>
                </a:lnTo>
                <a:lnTo>
                  <a:pt x="7231684" y="1599768"/>
                </a:lnTo>
                <a:lnTo>
                  <a:pt x="7233119" y="1604899"/>
                </a:lnTo>
                <a:lnTo>
                  <a:pt x="7235240" y="1606410"/>
                </a:lnTo>
                <a:lnTo>
                  <a:pt x="7238022" y="1606410"/>
                </a:lnTo>
                <a:lnTo>
                  <a:pt x="7238492" y="1606346"/>
                </a:lnTo>
                <a:lnTo>
                  <a:pt x="7241755" y="1605432"/>
                </a:lnTo>
                <a:lnTo>
                  <a:pt x="7243406" y="1602524"/>
                </a:lnTo>
                <a:lnTo>
                  <a:pt x="7241819" y="1596923"/>
                </a:lnTo>
                <a:lnTo>
                  <a:pt x="7238911" y="1595297"/>
                </a:lnTo>
                <a:close/>
              </a:path>
              <a:path w="9757410" h="4593590" extrusionOk="0">
                <a:moveTo>
                  <a:pt x="8941409" y="1582331"/>
                </a:moveTo>
                <a:lnTo>
                  <a:pt x="8936570" y="1585569"/>
                </a:lnTo>
                <a:lnTo>
                  <a:pt x="8935910" y="1588833"/>
                </a:lnTo>
                <a:lnTo>
                  <a:pt x="8938539" y="1592795"/>
                </a:lnTo>
                <a:lnTo>
                  <a:pt x="8940203" y="1593608"/>
                </a:lnTo>
                <a:lnTo>
                  <a:pt x="8942920" y="1593608"/>
                </a:lnTo>
                <a:lnTo>
                  <a:pt x="8943949" y="1593329"/>
                </a:lnTo>
                <a:lnTo>
                  <a:pt x="8947264" y="1591106"/>
                </a:lnTo>
                <a:lnTo>
                  <a:pt x="8947899" y="1587830"/>
                </a:lnTo>
                <a:lnTo>
                  <a:pt x="8946273" y="1585417"/>
                </a:lnTo>
                <a:lnTo>
                  <a:pt x="8944673" y="1582991"/>
                </a:lnTo>
                <a:lnTo>
                  <a:pt x="8941409" y="1582331"/>
                </a:lnTo>
                <a:close/>
              </a:path>
              <a:path w="9757410" h="4593590" extrusionOk="0">
                <a:moveTo>
                  <a:pt x="7221359" y="1534477"/>
                </a:moveTo>
                <a:lnTo>
                  <a:pt x="7218578" y="1535315"/>
                </a:lnTo>
                <a:lnTo>
                  <a:pt x="7215784" y="1536128"/>
                </a:lnTo>
                <a:lnTo>
                  <a:pt x="7214196" y="1539049"/>
                </a:lnTo>
                <a:lnTo>
                  <a:pt x="7215695" y="1544142"/>
                </a:lnTo>
                <a:lnTo>
                  <a:pt x="7217791" y="1545640"/>
                </a:lnTo>
                <a:lnTo>
                  <a:pt x="7220546" y="1545640"/>
                </a:lnTo>
                <a:lnTo>
                  <a:pt x="7221054" y="1545551"/>
                </a:lnTo>
                <a:lnTo>
                  <a:pt x="7224356" y="1544599"/>
                </a:lnTo>
                <a:lnTo>
                  <a:pt x="7225957" y="1541665"/>
                </a:lnTo>
                <a:lnTo>
                  <a:pt x="7224293" y="1536077"/>
                </a:lnTo>
                <a:lnTo>
                  <a:pt x="7221359" y="1534477"/>
                </a:lnTo>
                <a:close/>
              </a:path>
              <a:path w="9757410" h="4593590" extrusionOk="0">
                <a:moveTo>
                  <a:pt x="8906548" y="1529562"/>
                </a:moveTo>
                <a:lnTo>
                  <a:pt x="8901696" y="1532763"/>
                </a:lnTo>
                <a:lnTo>
                  <a:pt x="8901010" y="1536039"/>
                </a:lnTo>
                <a:lnTo>
                  <a:pt x="8903614" y="1539989"/>
                </a:lnTo>
                <a:lnTo>
                  <a:pt x="8905303" y="1540827"/>
                </a:lnTo>
                <a:lnTo>
                  <a:pt x="8907995" y="1540827"/>
                </a:lnTo>
                <a:lnTo>
                  <a:pt x="8909011" y="1540548"/>
                </a:lnTo>
                <a:lnTo>
                  <a:pt x="8912339" y="1538376"/>
                </a:lnTo>
                <a:lnTo>
                  <a:pt x="8913025" y="1535099"/>
                </a:lnTo>
                <a:lnTo>
                  <a:pt x="8909824" y="1530248"/>
                </a:lnTo>
                <a:lnTo>
                  <a:pt x="8906548" y="1529562"/>
                </a:lnTo>
                <a:close/>
              </a:path>
              <a:path w="9757410" h="4593590" extrusionOk="0">
                <a:moveTo>
                  <a:pt x="8871546" y="1476870"/>
                </a:moveTo>
                <a:lnTo>
                  <a:pt x="8866708" y="1480121"/>
                </a:lnTo>
                <a:lnTo>
                  <a:pt x="8866060" y="1483398"/>
                </a:lnTo>
                <a:lnTo>
                  <a:pt x="8868714" y="1487322"/>
                </a:lnTo>
                <a:lnTo>
                  <a:pt x="8870391" y="1488135"/>
                </a:lnTo>
                <a:lnTo>
                  <a:pt x="8873083" y="1488135"/>
                </a:lnTo>
                <a:lnTo>
                  <a:pt x="8874112" y="1487843"/>
                </a:lnTo>
                <a:lnTo>
                  <a:pt x="8877427" y="1485607"/>
                </a:lnTo>
                <a:lnTo>
                  <a:pt x="8878062" y="1482344"/>
                </a:lnTo>
                <a:lnTo>
                  <a:pt x="8874810" y="1477505"/>
                </a:lnTo>
                <a:lnTo>
                  <a:pt x="8871546" y="1476870"/>
                </a:lnTo>
                <a:close/>
              </a:path>
              <a:path w="9757410" h="4593590" extrusionOk="0">
                <a:moveTo>
                  <a:pt x="7202906" y="1473936"/>
                </a:moveTo>
                <a:lnTo>
                  <a:pt x="7197344" y="1475676"/>
                </a:lnTo>
                <a:lnTo>
                  <a:pt x="7195807" y="1478622"/>
                </a:lnTo>
                <a:lnTo>
                  <a:pt x="7197369" y="1483664"/>
                </a:lnTo>
                <a:lnTo>
                  <a:pt x="7199439" y="1485125"/>
                </a:lnTo>
                <a:lnTo>
                  <a:pt x="7202220" y="1485125"/>
                </a:lnTo>
                <a:lnTo>
                  <a:pt x="7202741" y="1485036"/>
                </a:lnTo>
                <a:lnTo>
                  <a:pt x="7206043" y="1484007"/>
                </a:lnTo>
                <a:lnTo>
                  <a:pt x="7207592" y="1481061"/>
                </a:lnTo>
                <a:lnTo>
                  <a:pt x="7205853" y="1475498"/>
                </a:lnTo>
                <a:lnTo>
                  <a:pt x="7202906" y="1473936"/>
                </a:lnTo>
                <a:close/>
              </a:path>
              <a:path w="9757410" h="4593590" extrusionOk="0">
                <a:moveTo>
                  <a:pt x="8823706" y="1437157"/>
                </a:moveTo>
                <a:lnTo>
                  <a:pt x="8820556" y="1438249"/>
                </a:lnTo>
                <a:lnTo>
                  <a:pt x="8818016" y="1443494"/>
                </a:lnTo>
                <a:lnTo>
                  <a:pt x="8819134" y="1446631"/>
                </a:lnTo>
                <a:lnTo>
                  <a:pt x="8821737" y="1447914"/>
                </a:lnTo>
                <a:lnTo>
                  <a:pt x="8822486" y="1448257"/>
                </a:lnTo>
                <a:lnTo>
                  <a:pt x="8823261" y="1448422"/>
                </a:lnTo>
                <a:lnTo>
                  <a:pt x="8825992" y="1448422"/>
                </a:lnTo>
                <a:lnTo>
                  <a:pt x="8827858" y="1447342"/>
                </a:lnTo>
                <a:lnTo>
                  <a:pt x="8830056" y="1442847"/>
                </a:lnTo>
                <a:lnTo>
                  <a:pt x="8828951" y="1439684"/>
                </a:lnTo>
                <a:lnTo>
                  <a:pt x="8823706" y="1437157"/>
                </a:lnTo>
                <a:close/>
              </a:path>
              <a:path w="9757410" h="4593590" extrusionOk="0">
                <a:moveTo>
                  <a:pt x="7183577" y="1413675"/>
                </a:moveTo>
                <a:lnTo>
                  <a:pt x="7178040" y="1415491"/>
                </a:lnTo>
                <a:lnTo>
                  <a:pt x="7176541" y="1418463"/>
                </a:lnTo>
                <a:lnTo>
                  <a:pt x="7178167" y="1423454"/>
                </a:lnTo>
                <a:lnTo>
                  <a:pt x="7180237" y="1424863"/>
                </a:lnTo>
                <a:lnTo>
                  <a:pt x="7182993" y="1424863"/>
                </a:lnTo>
                <a:lnTo>
                  <a:pt x="7183551" y="1424774"/>
                </a:lnTo>
                <a:lnTo>
                  <a:pt x="7186866" y="1423708"/>
                </a:lnTo>
                <a:lnTo>
                  <a:pt x="7188365" y="1420710"/>
                </a:lnTo>
                <a:lnTo>
                  <a:pt x="7186549" y="1415199"/>
                </a:lnTo>
                <a:lnTo>
                  <a:pt x="7183577" y="1413675"/>
                </a:lnTo>
                <a:close/>
              </a:path>
              <a:path w="9757410" h="4593590" extrusionOk="0">
                <a:moveTo>
                  <a:pt x="8765908" y="1410944"/>
                </a:moveTo>
                <a:lnTo>
                  <a:pt x="8762784" y="1412138"/>
                </a:lnTo>
                <a:lnTo>
                  <a:pt x="8761628" y="1414818"/>
                </a:lnTo>
                <a:lnTo>
                  <a:pt x="8760447" y="1417485"/>
                </a:lnTo>
                <a:lnTo>
                  <a:pt x="8761666" y="1420583"/>
                </a:lnTo>
                <a:lnTo>
                  <a:pt x="8765006" y="1422057"/>
                </a:lnTo>
                <a:lnTo>
                  <a:pt x="8765730" y="1422209"/>
                </a:lnTo>
                <a:lnTo>
                  <a:pt x="8768473" y="1422209"/>
                </a:lnTo>
                <a:lnTo>
                  <a:pt x="8770391" y="1421028"/>
                </a:lnTo>
                <a:lnTo>
                  <a:pt x="8772448" y="1416367"/>
                </a:lnTo>
                <a:lnTo>
                  <a:pt x="8771229" y="1413268"/>
                </a:lnTo>
                <a:lnTo>
                  <a:pt x="8765908" y="1410944"/>
                </a:lnTo>
                <a:close/>
              </a:path>
              <a:path w="9757410" h="4593590" extrusionOk="0">
                <a:moveTo>
                  <a:pt x="8708034" y="1385430"/>
                </a:moveTo>
                <a:lnTo>
                  <a:pt x="8704910" y="1386611"/>
                </a:lnTo>
                <a:lnTo>
                  <a:pt x="8702522" y="1391907"/>
                </a:lnTo>
                <a:lnTo>
                  <a:pt x="8703703" y="1395031"/>
                </a:lnTo>
                <a:lnTo>
                  <a:pt x="8706370" y="1396225"/>
                </a:lnTo>
                <a:lnTo>
                  <a:pt x="8707056" y="1396555"/>
                </a:lnTo>
                <a:lnTo>
                  <a:pt x="8707805" y="1396695"/>
                </a:lnTo>
                <a:lnTo>
                  <a:pt x="8710536" y="1396695"/>
                </a:lnTo>
                <a:lnTo>
                  <a:pt x="8712441" y="1395552"/>
                </a:lnTo>
                <a:lnTo>
                  <a:pt x="8713343" y="1393596"/>
                </a:lnTo>
                <a:lnTo>
                  <a:pt x="8714524" y="1390942"/>
                </a:lnTo>
                <a:lnTo>
                  <a:pt x="8713343" y="1387830"/>
                </a:lnTo>
                <a:lnTo>
                  <a:pt x="8708034" y="1385430"/>
                </a:lnTo>
                <a:close/>
              </a:path>
              <a:path w="9757410" h="4593590" extrusionOk="0">
                <a:moveTo>
                  <a:pt x="8651354" y="1358023"/>
                </a:moveTo>
                <a:lnTo>
                  <a:pt x="8648166" y="1359027"/>
                </a:lnTo>
                <a:lnTo>
                  <a:pt x="8645474" y="1364195"/>
                </a:lnTo>
                <a:lnTo>
                  <a:pt x="8646477" y="1367383"/>
                </a:lnTo>
                <a:lnTo>
                  <a:pt x="8649830" y="1369110"/>
                </a:lnTo>
                <a:lnTo>
                  <a:pt x="8650668" y="1369301"/>
                </a:lnTo>
                <a:lnTo>
                  <a:pt x="8653399" y="1369301"/>
                </a:lnTo>
                <a:lnTo>
                  <a:pt x="8655240" y="1368285"/>
                </a:lnTo>
                <a:lnTo>
                  <a:pt x="8657513" y="1363891"/>
                </a:lnTo>
                <a:lnTo>
                  <a:pt x="8656497" y="1360703"/>
                </a:lnTo>
                <a:lnTo>
                  <a:pt x="8651354" y="1358023"/>
                </a:lnTo>
                <a:close/>
              </a:path>
              <a:path w="9757410" h="4593590" extrusionOk="0">
                <a:moveTo>
                  <a:pt x="7163384" y="1353693"/>
                </a:moveTo>
                <a:lnTo>
                  <a:pt x="7157872" y="1355598"/>
                </a:lnTo>
                <a:lnTo>
                  <a:pt x="7156411" y="1358595"/>
                </a:lnTo>
                <a:lnTo>
                  <a:pt x="7158101" y="1363535"/>
                </a:lnTo>
                <a:lnTo>
                  <a:pt x="7160158" y="1364907"/>
                </a:lnTo>
                <a:lnTo>
                  <a:pt x="7162914" y="1364907"/>
                </a:lnTo>
                <a:lnTo>
                  <a:pt x="7163498" y="1364818"/>
                </a:lnTo>
                <a:lnTo>
                  <a:pt x="7166813" y="1363662"/>
                </a:lnTo>
                <a:lnTo>
                  <a:pt x="7168261" y="1360665"/>
                </a:lnTo>
                <a:lnTo>
                  <a:pt x="7166381" y="1355166"/>
                </a:lnTo>
                <a:lnTo>
                  <a:pt x="7163384" y="1353693"/>
                </a:lnTo>
                <a:close/>
              </a:path>
              <a:path w="9757410" h="4593590" extrusionOk="0">
                <a:moveTo>
                  <a:pt x="8597392" y="1326159"/>
                </a:moveTo>
                <a:lnTo>
                  <a:pt x="8594128" y="1326794"/>
                </a:lnTo>
                <a:lnTo>
                  <a:pt x="8592425" y="1329385"/>
                </a:lnTo>
                <a:lnTo>
                  <a:pt x="8590902" y="1331645"/>
                </a:lnTo>
                <a:lnTo>
                  <a:pt x="8591537" y="1334922"/>
                </a:lnTo>
                <a:lnTo>
                  <a:pt x="8594877" y="1337144"/>
                </a:lnTo>
                <a:lnTo>
                  <a:pt x="8595880" y="1337424"/>
                </a:lnTo>
                <a:lnTo>
                  <a:pt x="8598598" y="1337424"/>
                </a:lnTo>
                <a:lnTo>
                  <a:pt x="8600262" y="1336586"/>
                </a:lnTo>
                <a:lnTo>
                  <a:pt x="8602891" y="1332661"/>
                </a:lnTo>
                <a:lnTo>
                  <a:pt x="8602230" y="1329385"/>
                </a:lnTo>
                <a:lnTo>
                  <a:pt x="8599817" y="1327759"/>
                </a:lnTo>
                <a:lnTo>
                  <a:pt x="8597392" y="1326159"/>
                </a:lnTo>
                <a:close/>
              </a:path>
              <a:path w="9757410" h="4593590" extrusionOk="0">
                <a:moveTo>
                  <a:pt x="7142340" y="1294015"/>
                </a:moveTo>
                <a:lnTo>
                  <a:pt x="7136866" y="1295984"/>
                </a:lnTo>
                <a:lnTo>
                  <a:pt x="7135444" y="1298994"/>
                </a:lnTo>
                <a:lnTo>
                  <a:pt x="7136447" y="1301737"/>
                </a:lnTo>
                <a:lnTo>
                  <a:pt x="7137209" y="1303896"/>
                </a:lnTo>
                <a:lnTo>
                  <a:pt x="7139228" y="1305217"/>
                </a:lnTo>
                <a:lnTo>
                  <a:pt x="7141984" y="1305217"/>
                </a:lnTo>
                <a:lnTo>
                  <a:pt x="7142581" y="1305140"/>
                </a:lnTo>
                <a:lnTo>
                  <a:pt x="7145921" y="1303934"/>
                </a:lnTo>
                <a:lnTo>
                  <a:pt x="7147344" y="1300924"/>
                </a:lnTo>
                <a:lnTo>
                  <a:pt x="7146340" y="1298181"/>
                </a:lnTo>
                <a:lnTo>
                  <a:pt x="7145388" y="1295450"/>
                </a:lnTo>
                <a:lnTo>
                  <a:pt x="7142340" y="1294015"/>
                </a:lnTo>
                <a:close/>
              </a:path>
              <a:path w="9757410" h="4593590" extrusionOk="0">
                <a:moveTo>
                  <a:pt x="8548941" y="1287132"/>
                </a:moveTo>
                <a:lnTo>
                  <a:pt x="8545614" y="1287195"/>
                </a:lnTo>
                <a:lnTo>
                  <a:pt x="8541588" y="1291386"/>
                </a:lnTo>
                <a:lnTo>
                  <a:pt x="8541651" y="1294714"/>
                </a:lnTo>
                <a:lnTo>
                  <a:pt x="8544775" y="1297711"/>
                </a:lnTo>
                <a:lnTo>
                  <a:pt x="8546071" y="1298206"/>
                </a:lnTo>
                <a:lnTo>
                  <a:pt x="8548789" y="1298206"/>
                </a:lnTo>
                <a:lnTo>
                  <a:pt x="8550160" y="1297673"/>
                </a:lnTo>
                <a:lnTo>
                  <a:pt x="8553221" y="1294485"/>
                </a:lnTo>
                <a:lnTo>
                  <a:pt x="8553157" y="1291145"/>
                </a:lnTo>
                <a:lnTo>
                  <a:pt x="8548941" y="1287132"/>
                </a:lnTo>
                <a:close/>
              </a:path>
              <a:path w="9757410" h="4593590" extrusionOk="0">
                <a:moveTo>
                  <a:pt x="8507260" y="1238123"/>
                </a:moveTo>
                <a:lnTo>
                  <a:pt x="8502307" y="1241171"/>
                </a:lnTo>
                <a:lnTo>
                  <a:pt x="8501532" y="1244422"/>
                </a:lnTo>
                <a:lnTo>
                  <a:pt x="8504059" y="1248511"/>
                </a:lnTo>
                <a:lnTo>
                  <a:pt x="8505786" y="1249413"/>
                </a:lnTo>
                <a:lnTo>
                  <a:pt x="8508504" y="1249413"/>
                </a:lnTo>
                <a:lnTo>
                  <a:pt x="8509444" y="1249146"/>
                </a:lnTo>
                <a:lnTo>
                  <a:pt x="8512810" y="1247101"/>
                </a:lnTo>
                <a:lnTo>
                  <a:pt x="8513572" y="1243850"/>
                </a:lnTo>
                <a:lnTo>
                  <a:pt x="8510511" y="1238885"/>
                </a:lnTo>
                <a:lnTo>
                  <a:pt x="8507260" y="1238123"/>
                </a:lnTo>
                <a:close/>
              </a:path>
              <a:path w="9757410" h="4593590" extrusionOk="0">
                <a:moveTo>
                  <a:pt x="7120496" y="1234630"/>
                </a:moveTo>
                <a:lnTo>
                  <a:pt x="7115035" y="1236662"/>
                </a:lnTo>
                <a:lnTo>
                  <a:pt x="7113676" y="1239697"/>
                </a:lnTo>
                <a:lnTo>
                  <a:pt x="7115492" y="1244549"/>
                </a:lnTo>
                <a:lnTo>
                  <a:pt x="7117499" y="1245857"/>
                </a:lnTo>
                <a:lnTo>
                  <a:pt x="7120229" y="1245857"/>
                </a:lnTo>
                <a:lnTo>
                  <a:pt x="7120851" y="1245755"/>
                </a:lnTo>
                <a:lnTo>
                  <a:pt x="7124192" y="1244485"/>
                </a:lnTo>
                <a:lnTo>
                  <a:pt x="7125576" y="1241450"/>
                </a:lnTo>
                <a:lnTo>
                  <a:pt x="7123544" y="1236002"/>
                </a:lnTo>
                <a:lnTo>
                  <a:pt x="7120496" y="1234630"/>
                </a:lnTo>
                <a:close/>
              </a:path>
              <a:path w="9757410" h="4593590" extrusionOk="0">
                <a:moveTo>
                  <a:pt x="8484019" y="1180528"/>
                </a:moveTo>
                <a:lnTo>
                  <a:pt x="8478393" y="1182052"/>
                </a:lnTo>
                <a:lnTo>
                  <a:pt x="8476729" y="1184960"/>
                </a:lnTo>
                <a:lnTo>
                  <a:pt x="8478139" y="1190104"/>
                </a:lnTo>
                <a:lnTo>
                  <a:pt x="8480259" y="1191641"/>
                </a:lnTo>
                <a:lnTo>
                  <a:pt x="8483041" y="1191641"/>
                </a:lnTo>
                <a:lnTo>
                  <a:pt x="8483511" y="1191590"/>
                </a:lnTo>
                <a:lnTo>
                  <a:pt x="8486775" y="1190713"/>
                </a:lnTo>
                <a:lnTo>
                  <a:pt x="8488426" y="1187805"/>
                </a:lnTo>
                <a:lnTo>
                  <a:pt x="8486902" y="1182192"/>
                </a:lnTo>
                <a:lnTo>
                  <a:pt x="8484019" y="1180528"/>
                </a:lnTo>
                <a:close/>
              </a:path>
              <a:path w="9757410" h="4593590" extrusionOk="0">
                <a:moveTo>
                  <a:pt x="7097839" y="1175550"/>
                </a:moveTo>
                <a:lnTo>
                  <a:pt x="7092429" y="1177645"/>
                </a:lnTo>
                <a:lnTo>
                  <a:pt x="7091083" y="1180706"/>
                </a:lnTo>
                <a:lnTo>
                  <a:pt x="7092950" y="1185494"/>
                </a:lnTo>
                <a:lnTo>
                  <a:pt x="7094931" y="1186776"/>
                </a:lnTo>
                <a:lnTo>
                  <a:pt x="7097699" y="1186776"/>
                </a:lnTo>
                <a:lnTo>
                  <a:pt x="7098334" y="1186662"/>
                </a:lnTo>
                <a:lnTo>
                  <a:pt x="7101674" y="1185367"/>
                </a:lnTo>
                <a:lnTo>
                  <a:pt x="7103021" y="1182306"/>
                </a:lnTo>
                <a:lnTo>
                  <a:pt x="7100900" y="1176870"/>
                </a:lnTo>
                <a:lnTo>
                  <a:pt x="7097839" y="1175550"/>
                </a:lnTo>
                <a:close/>
              </a:path>
              <a:path w="9757410" h="4593590" extrusionOk="0">
                <a:moveTo>
                  <a:pt x="8461159" y="1128026"/>
                </a:moveTo>
                <a:lnTo>
                  <a:pt x="8458365" y="1129855"/>
                </a:lnTo>
                <a:lnTo>
                  <a:pt x="8457184" y="1135557"/>
                </a:lnTo>
                <a:lnTo>
                  <a:pt x="8459000" y="1138339"/>
                </a:lnTo>
                <a:lnTo>
                  <a:pt x="8462213" y="1139024"/>
                </a:lnTo>
                <a:lnTo>
                  <a:pt x="8462568" y="1139050"/>
                </a:lnTo>
                <a:lnTo>
                  <a:pt x="8465375" y="1139050"/>
                </a:lnTo>
                <a:lnTo>
                  <a:pt x="8467572" y="1137335"/>
                </a:lnTo>
                <a:lnTo>
                  <a:pt x="8468690" y="1132014"/>
                </a:lnTo>
                <a:lnTo>
                  <a:pt x="8466874" y="1129207"/>
                </a:lnTo>
                <a:lnTo>
                  <a:pt x="8461159" y="1128026"/>
                </a:lnTo>
                <a:close/>
              </a:path>
              <a:path w="9757410" h="4593590" extrusionOk="0">
                <a:moveTo>
                  <a:pt x="7074408" y="1116749"/>
                </a:moveTo>
                <a:lnTo>
                  <a:pt x="7069023" y="1118946"/>
                </a:lnTo>
                <a:lnTo>
                  <a:pt x="7067715" y="1122006"/>
                </a:lnTo>
                <a:lnTo>
                  <a:pt x="7069645" y="1126744"/>
                </a:lnTo>
                <a:lnTo>
                  <a:pt x="7071614" y="1128014"/>
                </a:lnTo>
                <a:lnTo>
                  <a:pt x="7074369" y="1128014"/>
                </a:lnTo>
                <a:lnTo>
                  <a:pt x="7075030" y="1127874"/>
                </a:lnTo>
                <a:lnTo>
                  <a:pt x="7078370" y="1126515"/>
                </a:lnTo>
                <a:lnTo>
                  <a:pt x="7079665" y="1123454"/>
                </a:lnTo>
                <a:lnTo>
                  <a:pt x="7077494" y="1118044"/>
                </a:lnTo>
                <a:lnTo>
                  <a:pt x="7074408" y="1116749"/>
                </a:lnTo>
                <a:close/>
              </a:path>
              <a:path w="9757410" h="4593590" extrusionOk="0">
                <a:moveTo>
                  <a:pt x="8405456" y="1103541"/>
                </a:moveTo>
                <a:lnTo>
                  <a:pt x="8402180" y="1104188"/>
                </a:lnTo>
                <a:lnTo>
                  <a:pt x="8398954" y="1109040"/>
                </a:lnTo>
                <a:lnTo>
                  <a:pt x="8399589" y="1112316"/>
                </a:lnTo>
                <a:lnTo>
                  <a:pt x="8402904" y="1114539"/>
                </a:lnTo>
                <a:lnTo>
                  <a:pt x="8403932" y="1114818"/>
                </a:lnTo>
                <a:lnTo>
                  <a:pt x="8406650" y="1114818"/>
                </a:lnTo>
                <a:lnTo>
                  <a:pt x="8408314" y="1114005"/>
                </a:lnTo>
                <a:lnTo>
                  <a:pt x="8410956" y="1110043"/>
                </a:lnTo>
                <a:lnTo>
                  <a:pt x="8410308" y="1106779"/>
                </a:lnTo>
                <a:lnTo>
                  <a:pt x="8405456" y="1103541"/>
                </a:lnTo>
                <a:close/>
              </a:path>
              <a:path w="9757410" h="4593590" extrusionOk="0">
                <a:moveTo>
                  <a:pt x="8359419" y="1059522"/>
                </a:moveTo>
                <a:lnTo>
                  <a:pt x="8354644" y="1062875"/>
                </a:lnTo>
                <a:lnTo>
                  <a:pt x="8354085" y="1066165"/>
                </a:lnTo>
                <a:lnTo>
                  <a:pt x="8356790" y="1070000"/>
                </a:lnTo>
                <a:lnTo>
                  <a:pt x="8358428" y="1070787"/>
                </a:lnTo>
                <a:lnTo>
                  <a:pt x="8361121" y="1070787"/>
                </a:lnTo>
                <a:lnTo>
                  <a:pt x="8362200" y="1070470"/>
                </a:lnTo>
                <a:lnTo>
                  <a:pt x="8365490" y="1068133"/>
                </a:lnTo>
                <a:lnTo>
                  <a:pt x="8366074" y="1064844"/>
                </a:lnTo>
                <a:lnTo>
                  <a:pt x="8364372" y="1062469"/>
                </a:lnTo>
                <a:lnTo>
                  <a:pt x="8362708" y="1060094"/>
                </a:lnTo>
                <a:lnTo>
                  <a:pt x="8359419" y="1059522"/>
                </a:lnTo>
                <a:close/>
              </a:path>
              <a:path w="9757410" h="4593590" extrusionOk="0">
                <a:moveTo>
                  <a:pt x="7050227" y="1058278"/>
                </a:moveTo>
                <a:lnTo>
                  <a:pt x="7047547" y="1059383"/>
                </a:lnTo>
                <a:lnTo>
                  <a:pt x="7044855" y="1060526"/>
                </a:lnTo>
                <a:lnTo>
                  <a:pt x="7043597" y="1063625"/>
                </a:lnTo>
                <a:lnTo>
                  <a:pt x="7045566" y="1068324"/>
                </a:lnTo>
                <a:lnTo>
                  <a:pt x="7047534" y="1069530"/>
                </a:lnTo>
                <a:lnTo>
                  <a:pt x="7050265" y="1069530"/>
                </a:lnTo>
                <a:lnTo>
                  <a:pt x="7050951" y="1069403"/>
                </a:lnTo>
                <a:lnTo>
                  <a:pt x="7054303" y="1067981"/>
                </a:lnTo>
                <a:lnTo>
                  <a:pt x="7055573" y="1064907"/>
                </a:lnTo>
                <a:lnTo>
                  <a:pt x="7053326" y="1059535"/>
                </a:lnTo>
                <a:lnTo>
                  <a:pt x="7050227" y="1058278"/>
                </a:lnTo>
                <a:close/>
              </a:path>
              <a:path w="9757410" h="4593590" extrusionOk="0">
                <a:moveTo>
                  <a:pt x="8268068" y="1047013"/>
                </a:moveTo>
                <a:lnTo>
                  <a:pt x="8265109" y="1048550"/>
                </a:lnTo>
                <a:lnTo>
                  <a:pt x="8263343" y="1054112"/>
                </a:lnTo>
                <a:lnTo>
                  <a:pt x="8264880" y="1057059"/>
                </a:lnTo>
                <a:lnTo>
                  <a:pt x="8268195" y="1058100"/>
                </a:lnTo>
                <a:lnTo>
                  <a:pt x="8268728" y="1058189"/>
                </a:lnTo>
                <a:lnTo>
                  <a:pt x="8271484" y="1058189"/>
                </a:lnTo>
                <a:lnTo>
                  <a:pt x="8273554" y="1056754"/>
                </a:lnTo>
                <a:lnTo>
                  <a:pt x="8274291" y="1054519"/>
                </a:lnTo>
                <a:lnTo>
                  <a:pt x="8275167" y="1051737"/>
                </a:lnTo>
                <a:lnTo>
                  <a:pt x="8273618" y="1048778"/>
                </a:lnTo>
                <a:lnTo>
                  <a:pt x="8268068" y="1047013"/>
                </a:lnTo>
                <a:close/>
              </a:path>
              <a:path w="9757410" h="4593590" extrusionOk="0">
                <a:moveTo>
                  <a:pt x="8326843" y="1036599"/>
                </a:moveTo>
                <a:lnTo>
                  <a:pt x="8322703" y="1040676"/>
                </a:lnTo>
                <a:lnTo>
                  <a:pt x="8322779" y="1044143"/>
                </a:lnTo>
                <a:lnTo>
                  <a:pt x="8324710" y="1046086"/>
                </a:lnTo>
                <a:lnTo>
                  <a:pt x="8325739" y="1047165"/>
                </a:lnTo>
                <a:lnTo>
                  <a:pt x="8327110" y="1047673"/>
                </a:lnTo>
                <a:lnTo>
                  <a:pt x="8329803" y="1047673"/>
                </a:lnTo>
                <a:lnTo>
                  <a:pt x="8331136" y="1047165"/>
                </a:lnTo>
                <a:lnTo>
                  <a:pt x="8334222" y="1044143"/>
                </a:lnTo>
                <a:lnTo>
                  <a:pt x="8334160" y="1040676"/>
                </a:lnTo>
                <a:lnTo>
                  <a:pt x="8330184" y="1036637"/>
                </a:lnTo>
                <a:lnTo>
                  <a:pt x="8326843" y="1036599"/>
                </a:lnTo>
                <a:close/>
              </a:path>
              <a:path w="9757410" h="4593590" extrusionOk="0">
                <a:moveTo>
                  <a:pt x="8214906" y="1013434"/>
                </a:moveTo>
                <a:lnTo>
                  <a:pt x="8210753" y="1017498"/>
                </a:lnTo>
                <a:lnTo>
                  <a:pt x="8210839" y="1020965"/>
                </a:lnTo>
                <a:lnTo>
                  <a:pt x="8213788" y="1023975"/>
                </a:lnTo>
                <a:lnTo>
                  <a:pt x="8215160" y="1024483"/>
                </a:lnTo>
                <a:lnTo>
                  <a:pt x="8217852" y="1024483"/>
                </a:lnTo>
                <a:lnTo>
                  <a:pt x="8219173" y="1024001"/>
                </a:lnTo>
                <a:lnTo>
                  <a:pt x="8222284" y="1020965"/>
                </a:lnTo>
                <a:lnTo>
                  <a:pt x="8222198" y="1017498"/>
                </a:lnTo>
                <a:lnTo>
                  <a:pt x="8220290" y="1015555"/>
                </a:lnTo>
                <a:lnTo>
                  <a:pt x="8218233" y="1013460"/>
                </a:lnTo>
                <a:lnTo>
                  <a:pt x="8214906" y="1013434"/>
                </a:lnTo>
                <a:close/>
              </a:path>
              <a:path w="9757410" h="4593590" extrusionOk="0">
                <a:moveTo>
                  <a:pt x="7025309" y="1000112"/>
                </a:moveTo>
                <a:lnTo>
                  <a:pt x="7019963" y="1002423"/>
                </a:lnTo>
                <a:lnTo>
                  <a:pt x="7018743" y="1005522"/>
                </a:lnTo>
                <a:lnTo>
                  <a:pt x="7020775" y="1010183"/>
                </a:lnTo>
                <a:lnTo>
                  <a:pt x="7022719" y="1011364"/>
                </a:lnTo>
                <a:lnTo>
                  <a:pt x="7025462" y="1011364"/>
                </a:lnTo>
                <a:lnTo>
                  <a:pt x="7026160" y="1011224"/>
                </a:lnTo>
                <a:lnTo>
                  <a:pt x="7029526" y="1009777"/>
                </a:lnTo>
                <a:lnTo>
                  <a:pt x="7030745" y="1006678"/>
                </a:lnTo>
                <a:lnTo>
                  <a:pt x="7028408" y="1001331"/>
                </a:lnTo>
                <a:lnTo>
                  <a:pt x="7025309" y="1000112"/>
                </a:lnTo>
                <a:close/>
              </a:path>
              <a:path w="9757410" h="4593590" extrusionOk="0">
                <a:moveTo>
                  <a:pt x="8177669" y="963041"/>
                </a:moveTo>
                <a:lnTo>
                  <a:pt x="8172843" y="966279"/>
                </a:lnTo>
                <a:lnTo>
                  <a:pt x="8172196" y="969556"/>
                </a:lnTo>
                <a:lnTo>
                  <a:pt x="8174850" y="973493"/>
                </a:lnTo>
                <a:lnTo>
                  <a:pt x="8176514" y="974305"/>
                </a:lnTo>
                <a:lnTo>
                  <a:pt x="8179219" y="974305"/>
                </a:lnTo>
                <a:lnTo>
                  <a:pt x="8180235" y="974001"/>
                </a:lnTo>
                <a:lnTo>
                  <a:pt x="8183549" y="971778"/>
                </a:lnTo>
                <a:lnTo>
                  <a:pt x="8184197" y="968514"/>
                </a:lnTo>
                <a:lnTo>
                  <a:pt x="8180946" y="963676"/>
                </a:lnTo>
                <a:lnTo>
                  <a:pt x="8177669" y="963041"/>
                </a:lnTo>
                <a:close/>
              </a:path>
              <a:path w="9757410" h="4593590" extrusionOk="0">
                <a:moveTo>
                  <a:pt x="6999693" y="942251"/>
                </a:moveTo>
                <a:lnTo>
                  <a:pt x="6994385" y="944626"/>
                </a:lnTo>
                <a:lnTo>
                  <a:pt x="6993191" y="947737"/>
                </a:lnTo>
                <a:lnTo>
                  <a:pt x="6995274" y="952360"/>
                </a:lnTo>
                <a:lnTo>
                  <a:pt x="6997192" y="953516"/>
                </a:lnTo>
                <a:lnTo>
                  <a:pt x="6999935" y="953516"/>
                </a:lnTo>
                <a:lnTo>
                  <a:pt x="7000659" y="953363"/>
                </a:lnTo>
                <a:lnTo>
                  <a:pt x="7004011" y="951865"/>
                </a:lnTo>
                <a:lnTo>
                  <a:pt x="7005193" y="948753"/>
                </a:lnTo>
                <a:lnTo>
                  <a:pt x="7002818" y="943432"/>
                </a:lnTo>
                <a:lnTo>
                  <a:pt x="6999693" y="942251"/>
                </a:lnTo>
                <a:close/>
              </a:path>
              <a:path w="9757410" h="4593590" extrusionOk="0">
                <a:moveTo>
                  <a:pt x="8140331" y="913739"/>
                </a:moveTo>
                <a:lnTo>
                  <a:pt x="8137017" y="913917"/>
                </a:lnTo>
                <a:lnTo>
                  <a:pt x="8133105" y="918260"/>
                </a:lnTo>
                <a:lnTo>
                  <a:pt x="8133295" y="921588"/>
                </a:lnTo>
                <a:lnTo>
                  <a:pt x="8136470" y="924433"/>
                </a:lnTo>
                <a:lnTo>
                  <a:pt x="8137728" y="924890"/>
                </a:lnTo>
                <a:lnTo>
                  <a:pt x="8140420" y="924890"/>
                </a:lnTo>
                <a:lnTo>
                  <a:pt x="8141881" y="924280"/>
                </a:lnTo>
                <a:lnTo>
                  <a:pt x="8144852" y="920965"/>
                </a:lnTo>
                <a:lnTo>
                  <a:pt x="8144675" y="917638"/>
                </a:lnTo>
                <a:lnTo>
                  <a:pt x="8142516" y="915682"/>
                </a:lnTo>
                <a:lnTo>
                  <a:pt x="8140331" y="913739"/>
                </a:lnTo>
                <a:close/>
              </a:path>
              <a:path w="9757410" h="4593590" extrusionOk="0">
                <a:moveTo>
                  <a:pt x="6973392" y="884707"/>
                </a:moveTo>
                <a:lnTo>
                  <a:pt x="6968109" y="887133"/>
                </a:lnTo>
                <a:lnTo>
                  <a:pt x="6966978" y="890282"/>
                </a:lnTo>
                <a:lnTo>
                  <a:pt x="6969074" y="894842"/>
                </a:lnTo>
                <a:lnTo>
                  <a:pt x="6970966" y="895972"/>
                </a:lnTo>
                <a:lnTo>
                  <a:pt x="6973709" y="895972"/>
                </a:lnTo>
                <a:lnTo>
                  <a:pt x="6974459" y="895819"/>
                </a:lnTo>
                <a:lnTo>
                  <a:pt x="6977824" y="894257"/>
                </a:lnTo>
                <a:lnTo>
                  <a:pt x="6978967" y="891120"/>
                </a:lnTo>
                <a:lnTo>
                  <a:pt x="6976529" y="885837"/>
                </a:lnTo>
                <a:lnTo>
                  <a:pt x="6973392" y="884707"/>
                </a:lnTo>
                <a:close/>
              </a:path>
              <a:path w="9757410" h="4593590" extrusionOk="0">
                <a:moveTo>
                  <a:pt x="8087258" y="877862"/>
                </a:moveTo>
                <a:lnTo>
                  <a:pt x="8084007" y="878573"/>
                </a:lnTo>
                <a:lnTo>
                  <a:pt x="8080870" y="883488"/>
                </a:lnTo>
                <a:lnTo>
                  <a:pt x="8081594" y="886739"/>
                </a:lnTo>
                <a:lnTo>
                  <a:pt x="8084908" y="888873"/>
                </a:lnTo>
                <a:lnTo>
                  <a:pt x="8085899" y="889152"/>
                </a:lnTo>
                <a:lnTo>
                  <a:pt x="8088604" y="889152"/>
                </a:lnTo>
                <a:lnTo>
                  <a:pt x="8090319" y="888276"/>
                </a:lnTo>
                <a:lnTo>
                  <a:pt x="8092884" y="884250"/>
                </a:lnTo>
                <a:lnTo>
                  <a:pt x="8092186" y="881011"/>
                </a:lnTo>
                <a:lnTo>
                  <a:pt x="8087258" y="877862"/>
                </a:lnTo>
                <a:close/>
              </a:path>
              <a:path w="9757410" h="4593590" extrusionOk="0">
                <a:moveTo>
                  <a:pt x="8033308" y="844613"/>
                </a:moveTo>
                <a:lnTo>
                  <a:pt x="8030057" y="845426"/>
                </a:lnTo>
                <a:lnTo>
                  <a:pt x="8027085" y="850404"/>
                </a:lnTo>
                <a:lnTo>
                  <a:pt x="8027898" y="853630"/>
                </a:lnTo>
                <a:lnTo>
                  <a:pt x="8031238" y="855637"/>
                </a:lnTo>
                <a:lnTo>
                  <a:pt x="8032178" y="855878"/>
                </a:lnTo>
                <a:lnTo>
                  <a:pt x="8034896" y="855878"/>
                </a:lnTo>
                <a:lnTo>
                  <a:pt x="8036623" y="854976"/>
                </a:lnTo>
                <a:lnTo>
                  <a:pt x="8039125" y="850836"/>
                </a:lnTo>
                <a:lnTo>
                  <a:pt x="8038287" y="847585"/>
                </a:lnTo>
                <a:lnTo>
                  <a:pt x="8035810" y="846086"/>
                </a:lnTo>
                <a:lnTo>
                  <a:pt x="8033308" y="844613"/>
                </a:lnTo>
                <a:close/>
              </a:path>
              <a:path w="9757410" h="4593590" extrusionOk="0">
                <a:moveTo>
                  <a:pt x="6946442" y="827443"/>
                </a:moveTo>
                <a:lnTo>
                  <a:pt x="6941184" y="829945"/>
                </a:lnTo>
                <a:lnTo>
                  <a:pt x="6940067" y="833107"/>
                </a:lnTo>
                <a:lnTo>
                  <a:pt x="6941337" y="835710"/>
                </a:lnTo>
                <a:lnTo>
                  <a:pt x="6942239" y="837615"/>
                </a:lnTo>
                <a:lnTo>
                  <a:pt x="6944118" y="838720"/>
                </a:lnTo>
                <a:lnTo>
                  <a:pt x="6946849" y="838720"/>
                </a:lnTo>
                <a:lnTo>
                  <a:pt x="6947623" y="838555"/>
                </a:lnTo>
                <a:lnTo>
                  <a:pt x="6950976" y="836955"/>
                </a:lnTo>
                <a:lnTo>
                  <a:pt x="6952094" y="833805"/>
                </a:lnTo>
                <a:lnTo>
                  <a:pt x="6949592" y="828573"/>
                </a:lnTo>
                <a:lnTo>
                  <a:pt x="6946442" y="827443"/>
                </a:lnTo>
                <a:close/>
              </a:path>
              <a:path w="9757410" h="4593590" extrusionOk="0">
                <a:moveTo>
                  <a:pt x="7978495" y="812787"/>
                </a:moveTo>
                <a:lnTo>
                  <a:pt x="7975295" y="813663"/>
                </a:lnTo>
                <a:lnTo>
                  <a:pt x="7972425" y="818730"/>
                </a:lnTo>
                <a:lnTo>
                  <a:pt x="7973314" y="821944"/>
                </a:lnTo>
                <a:lnTo>
                  <a:pt x="7975854" y="823391"/>
                </a:lnTo>
                <a:lnTo>
                  <a:pt x="7976666" y="823849"/>
                </a:lnTo>
                <a:lnTo>
                  <a:pt x="7977555" y="824077"/>
                </a:lnTo>
                <a:lnTo>
                  <a:pt x="7980273" y="824077"/>
                </a:lnTo>
                <a:lnTo>
                  <a:pt x="7982051" y="823112"/>
                </a:lnTo>
                <a:lnTo>
                  <a:pt x="7983042" y="821410"/>
                </a:lnTo>
                <a:lnTo>
                  <a:pt x="7984464" y="818883"/>
                </a:lnTo>
                <a:lnTo>
                  <a:pt x="7983575" y="815657"/>
                </a:lnTo>
                <a:lnTo>
                  <a:pt x="7978495" y="812787"/>
                </a:lnTo>
                <a:close/>
              </a:path>
              <a:path w="9757410" h="4593590" extrusionOk="0">
                <a:moveTo>
                  <a:pt x="7923161" y="782015"/>
                </a:moveTo>
                <a:lnTo>
                  <a:pt x="7919948" y="782955"/>
                </a:lnTo>
                <a:lnTo>
                  <a:pt x="7918564" y="785520"/>
                </a:lnTo>
                <a:lnTo>
                  <a:pt x="7917154" y="788073"/>
                </a:lnTo>
                <a:lnTo>
                  <a:pt x="7918094" y="791273"/>
                </a:lnTo>
                <a:lnTo>
                  <a:pt x="7921447" y="793115"/>
                </a:lnTo>
                <a:lnTo>
                  <a:pt x="7922323" y="793305"/>
                </a:lnTo>
                <a:lnTo>
                  <a:pt x="7925041" y="793305"/>
                </a:lnTo>
                <a:lnTo>
                  <a:pt x="7926857" y="792327"/>
                </a:lnTo>
                <a:lnTo>
                  <a:pt x="7927797" y="790575"/>
                </a:lnTo>
                <a:lnTo>
                  <a:pt x="7929206" y="788022"/>
                </a:lnTo>
                <a:lnTo>
                  <a:pt x="7928267" y="784821"/>
                </a:lnTo>
                <a:lnTo>
                  <a:pt x="7923161" y="782015"/>
                </a:lnTo>
                <a:close/>
              </a:path>
              <a:path w="9757410" h="4593590" extrusionOk="0">
                <a:moveTo>
                  <a:pt x="6918883" y="770496"/>
                </a:moveTo>
                <a:lnTo>
                  <a:pt x="6913651" y="773061"/>
                </a:lnTo>
                <a:lnTo>
                  <a:pt x="6912571" y="776198"/>
                </a:lnTo>
                <a:lnTo>
                  <a:pt x="6914756" y="780694"/>
                </a:lnTo>
                <a:lnTo>
                  <a:pt x="6916635" y="781786"/>
                </a:lnTo>
                <a:lnTo>
                  <a:pt x="6919353" y="781786"/>
                </a:lnTo>
                <a:lnTo>
                  <a:pt x="6920141" y="781608"/>
                </a:lnTo>
                <a:lnTo>
                  <a:pt x="6923506" y="779957"/>
                </a:lnTo>
                <a:lnTo>
                  <a:pt x="6924598" y="776795"/>
                </a:lnTo>
                <a:lnTo>
                  <a:pt x="6922020" y="771575"/>
                </a:lnTo>
                <a:lnTo>
                  <a:pt x="6918883" y="770496"/>
                </a:lnTo>
                <a:close/>
              </a:path>
              <a:path w="9757410" h="4593590" extrusionOk="0">
                <a:moveTo>
                  <a:pt x="7867523" y="751890"/>
                </a:moveTo>
                <a:lnTo>
                  <a:pt x="7864335" y="752843"/>
                </a:lnTo>
                <a:lnTo>
                  <a:pt x="7861554" y="757986"/>
                </a:lnTo>
                <a:lnTo>
                  <a:pt x="7862519" y="761161"/>
                </a:lnTo>
                <a:lnTo>
                  <a:pt x="7865109" y="762558"/>
                </a:lnTo>
                <a:lnTo>
                  <a:pt x="7865897" y="762990"/>
                </a:lnTo>
                <a:lnTo>
                  <a:pt x="7866748" y="763181"/>
                </a:lnTo>
                <a:lnTo>
                  <a:pt x="7869466" y="763181"/>
                </a:lnTo>
                <a:lnTo>
                  <a:pt x="7871282" y="762177"/>
                </a:lnTo>
                <a:lnTo>
                  <a:pt x="7873619" y="757859"/>
                </a:lnTo>
                <a:lnTo>
                  <a:pt x="7872653" y="754646"/>
                </a:lnTo>
                <a:lnTo>
                  <a:pt x="7867523" y="751890"/>
                </a:lnTo>
                <a:close/>
              </a:path>
              <a:path w="9757410" h="4593590" extrusionOk="0">
                <a:moveTo>
                  <a:pt x="7574241" y="722185"/>
                </a:moveTo>
                <a:lnTo>
                  <a:pt x="7570965" y="722782"/>
                </a:lnTo>
                <a:lnTo>
                  <a:pt x="7567676" y="727595"/>
                </a:lnTo>
                <a:lnTo>
                  <a:pt x="7568298" y="730885"/>
                </a:lnTo>
                <a:lnTo>
                  <a:pt x="7570685" y="732510"/>
                </a:lnTo>
                <a:lnTo>
                  <a:pt x="7571613" y="733132"/>
                </a:lnTo>
                <a:lnTo>
                  <a:pt x="7572629" y="733437"/>
                </a:lnTo>
                <a:lnTo>
                  <a:pt x="7575346" y="733437"/>
                </a:lnTo>
                <a:lnTo>
                  <a:pt x="7576997" y="732637"/>
                </a:lnTo>
                <a:lnTo>
                  <a:pt x="7579664" y="728726"/>
                </a:lnTo>
                <a:lnTo>
                  <a:pt x="7579055" y="725449"/>
                </a:lnTo>
                <a:lnTo>
                  <a:pt x="7574241" y="722185"/>
                </a:lnTo>
                <a:close/>
              </a:path>
              <a:path w="9757410" h="4593590" extrusionOk="0">
                <a:moveTo>
                  <a:pt x="7811795" y="721969"/>
                </a:moveTo>
                <a:lnTo>
                  <a:pt x="7808607" y="722934"/>
                </a:lnTo>
                <a:lnTo>
                  <a:pt x="7805851" y="728065"/>
                </a:lnTo>
                <a:lnTo>
                  <a:pt x="7806804" y="731253"/>
                </a:lnTo>
                <a:lnTo>
                  <a:pt x="7810169" y="733069"/>
                </a:lnTo>
                <a:lnTo>
                  <a:pt x="7811020" y="733259"/>
                </a:lnTo>
                <a:lnTo>
                  <a:pt x="7813738" y="733259"/>
                </a:lnTo>
                <a:lnTo>
                  <a:pt x="7815554" y="732256"/>
                </a:lnTo>
                <a:lnTo>
                  <a:pt x="7816519" y="730504"/>
                </a:lnTo>
                <a:lnTo>
                  <a:pt x="7817891" y="727938"/>
                </a:lnTo>
                <a:lnTo>
                  <a:pt x="7816926" y="724725"/>
                </a:lnTo>
                <a:lnTo>
                  <a:pt x="7811795" y="721969"/>
                </a:lnTo>
                <a:close/>
              </a:path>
              <a:path w="9757410" h="4593590" extrusionOk="0">
                <a:moveTo>
                  <a:pt x="7636230" y="716521"/>
                </a:moveTo>
                <a:lnTo>
                  <a:pt x="7630668" y="718299"/>
                </a:lnTo>
                <a:lnTo>
                  <a:pt x="7629156" y="721271"/>
                </a:lnTo>
                <a:lnTo>
                  <a:pt x="7630756" y="726262"/>
                </a:lnTo>
                <a:lnTo>
                  <a:pt x="7632827" y="727697"/>
                </a:lnTo>
                <a:lnTo>
                  <a:pt x="7635582" y="727697"/>
                </a:lnTo>
                <a:lnTo>
                  <a:pt x="7636141" y="727621"/>
                </a:lnTo>
                <a:lnTo>
                  <a:pt x="7639443" y="726567"/>
                </a:lnTo>
                <a:lnTo>
                  <a:pt x="7640955" y="723595"/>
                </a:lnTo>
                <a:lnTo>
                  <a:pt x="7640078" y="720813"/>
                </a:lnTo>
                <a:lnTo>
                  <a:pt x="7639177" y="718058"/>
                </a:lnTo>
                <a:lnTo>
                  <a:pt x="7636230" y="716521"/>
                </a:lnTo>
                <a:close/>
              </a:path>
              <a:path w="9757410" h="4593590" extrusionOk="0">
                <a:moveTo>
                  <a:pt x="6890702" y="713841"/>
                </a:moveTo>
                <a:lnTo>
                  <a:pt x="6885508" y="716457"/>
                </a:lnTo>
                <a:lnTo>
                  <a:pt x="6884454" y="719620"/>
                </a:lnTo>
                <a:lnTo>
                  <a:pt x="6886676" y="724065"/>
                </a:lnTo>
                <a:lnTo>
                  <a:pt x="6888543" y="725131"/>
                </a:lnTo>
                <a:lnTo>
                  <a:pt x="6891248" y="725131"/>
                </a:lnTo>
                <a:lnTo>
                  <a:pt x="6892074" y="724941"/>
                </a:lnTo>
                <a:lnTo>
                  <a:pt x="6895426" y="723252"/>
                </a:lnTo>
                <a:lnTo>
                  <a:pt x="6896493" y="720090"/>
                </a:lnTo>
                <a:lnTo>
                  <a:pt x="6895160" y="717486"/>
                </a:lnTo>
                <a:lnTo>
                  <a:pt x="6893864" y="714895"/>
                </a:lnTo>
                <a:lnTo>
                  <a:pt x="6890702" y="713841"/>
                </a:lnTo>
                <a:close/>
              </a:path>
              <a:path w="9757410" h="4593590" extrusionOk="0">
                <a:moveTo>
                  <a:pt x="7696187" y="696137"/>
                </a:moveTo>
                <a:lnTo>
                  <a:pt x="7690624" y="697877"/>
                </a:lnTo>
                <a:lnTo>
                  <a:pt x="7689088" y="700836"/>
                </a:lnTo>
                <a:lnTo>
                  <a:pt x="7690675" y="705866"/>
                </a:lnTo>
                <a:lnTo>
                  <a:pt x="7692745" y="707301"/>
                </a:lnTo>
                <a:lnTo>
                  <a:pt x="7695526" y="707301"/>
                </a:lnTo>
                <a:lnTo>
                  <a:pt x="7696060" y="707212"/>
                </a:lnTo>
                <a:lnTo>
                  <a:pt x="7699362" y="706183"/>
                </a:lnTo>
                <a:lnTo>
                  <a:pt x="7700899" y="703224"/>
                </a:lnTo>
                <a:lnTo>
                  <a:pt x="7699146" y="697674"/>
                </a:lnTo>
                <a:lnTo>
                  <a:pt x="7696187" y="696137"/>
                </a:lnTo>
                <a:close/>
              </a:path>
              <a:path w="9757410" h="4593590" extrusionOk="0">
                <a:moveTo>
                  <a:pt x="7756232" y="691845"/>
                </a:moveTo>
                <a:lnTo>
                  <a:pt x="7753032" y="692785"/>
                </a:lnTo>
                <a:lnTo>
                  <a:pt x="7750251" y="697877"/>
                </a:lnTo>
                <a:lnTo>
                  <a:pt x="7751165" y="701078"/>
                </a:lnTo>
                <a:lnTo>
                  <a:pt x="7754531" y="702919"/>
                </a:lnTo>
                <a:lnTo>
                  <a:pt x="7755407" y="703135"/>
                </a:lnTo>
                <a:lnTo>
                  <a:pt x="7758125" y="703135"/>
                </a:lnTo>
                <a:lnTo>
                  <a:pt x="7759915" y="702144"/>
                </a:lnTo>
                <a:lnTo>
                  <a:pt x="7762290" y="697852"/>
                </a:lnTo>
                <a:lnTo>
                  <a:pt x="7761351" y="694639"/>
                </a:lnTo>
                <a:lnTo>
                  <a:pt x="7758798" y="693229"/>
                </a:lnTo>
                <a:lnTo>
                  <a:pt x="7756232" y="691845"/>
                </a:lnTo>
                <a:close/>
              </a:path>
              <a:path w="9757410" h="4593590" extrusionOk="0">
                <a:moveTo>
                  <a:pt x="7523988" y="684098"/>
                </a:moveTo>
                <a:lnTo>
                  <a:pt x="7520673" y="684593"/>
                </a:lnTo>
                <a:lnTo>
                  <a:pt x="7517231" y="689292"/>
                </a:lnTo>
                <a:lnTo>
                  <a:pt x="7517726" y="692594"/>
                </a:lnTo>
                <a:lnTo>
                  <a:pt x="7520076" y="694296"/>
                </a:lnTo>
                <a:lnTo>
                  <a:pt x="7521016" y="695007"/>
                </a:lnTo>
                <a:lnTo>
                  <a:pt x="7522108" y="695350"/>
                </a:lnTo>
                <a:lnTo>
                  <a:pt x="7524800" y="695350"/>
                </a:lnTo>
                <a:lnTo>
                  <a:pt x="7526401" y="694601"/>
                </a:lnTo>
                <a:lnTo>
                  <a:pt x="7529156" y="690854"/>
                </a:lnTo>
                <a:lnTo>
                  <a:pt x="7528674" y="687565"/>
                </a:lnTo>
                <a:lnTo>
                  <a:pt x="7523988" y="684098"/>
                </a:lnTo>
                <a:close/>
              </a:path>
              <a:path w="9757410" h="4593590" extrusionOk="0">
                <a:moveTo>
                  <a:pt x="6861086" y="657771"/>
                </a:moveTo>
                <a:lnTo>
                  <a:pt x="6858584" y="659257"/>
                </a:lnTo>
                <a:lnTo>
                  <a:pt x="6856056" y="660704"/>
                </a:lnTo>
                <a:lnTo>
                  <a:pt x="6855218" y="663956"/>
                </a:lnTo>
                <a:lnTo>
                  <a:pt x="6857682" y="668121"/>
                </a:lnTo>
                <a:lnTo>
                  <a:pt x="6859435" y="669074"/>
                </a:lnTo>
                <a:lnTo>
                  <a:pt x="6862152" y="669074"/>
                </a:lnTo>
                <a:lnTo>
                  <a:pt x="6863067" y="668832"/>
                </a:lnTo>
                <a:lnTo>
                  <a:pt x="6866432" y="666864"/>
                </a:lnTo>
                <a:lnTo>
                  <a:pt x="6867258" y="663613"/>
                </a:lnTo>
                <a:lnTo>
                  <a:pt x="6864311" y="658609"/>
                </a:lnTo>
                <a:lnTo>
                  <a:pt x="6861086" y="657771"/>
                </a:lnTo>
                <a:close/>
              </a:path>
              <a:path w="9757410" h="4593590" extrusionOk="0">
                <a:moveTo>
                  <a:pt x="7473048" y="646696"/>
                </a:moveTo>
                <a:lnTo>
                  <a:pt x="7469759" y="647141"/>
                </a:lnTo>
                <a:lnTo>
                  <a:pt x="7466253" y="651814"/>
                </a:lnTo>
                <a:lnTo>
                  <a:pt x="7466698" y="655104"/>
                </a:lnTo>
                <a:lnTo>
                  <a:pt x="7469974" y="657580"/>
                </a:lnTo>
                <a:lnTo>
                  <a:pt x="7471105" y="657923"/>
                </a:lnTo>
                <a:lnTo>
                  <a:pt x="7473797" y="657923"/>
                </a:lnTo>
                <a:lnTo>
                  <a:pt x="7475385" y="657199"/>
                </a:lnTo>
                <a:lnTo>
                  <a:pt x="7478166" y="653516"/>
                </a:lnTo>
                <a:lnTo>
                  <a:pt x="7477709" y="650201"/>
                </a:lnTo>
                <a:lnTo>
                  <a:pt x="7473048" y="646696"/>
                </a:lnTo>
                <a:close/>
              </a:path>
              <a:path w="9757410" h="4593590" extrusionOk="0">
                <a:moveTo>
                  <a:pt x="7422857" y="608317"/>
                </a:moveTo>
                <a:lnTo>
                  <a:pt x="7419543" y="608749"/>
                </a:lnTo>
                <a:lnTo>
                  <a:pt x="7415999" y="613359"/>
                </a:lnTo>
                <a:lnTo>
                  <a:pt x="7416419" y="616673"/>
                </a:lnTo>
                <a:lnTo>
                  <a:pt x="7419670" y="619175"/>
                </a:lnTo>
                <a:lnTo>
                  <a:pt x="7420813" y="619544"/>
                </a:lnTo>
                <a:lnTo>
                  <a:pt x="7423518" y="619544"/>
                </a:lnTo>
                <a:lnTo>
                  <a:pt x="7425080" y="618832"/>
                </a:lnTo>
                <a:lnTo>
                  <a:pt x="7427887" y="615175"/>
                </a:lnTo>
                <a:lnTo>
                  <a:pt x="7427455" y="611860"/>
                </a:lnTo>
                <a:lnTo>
                  <a:pt x="7425169" y="610108"/>
                </a:lnTo>
                <a:lnTo>
                  <a:pt x="7422857" y="608317"/>
                </a:lnTo>
                <a:close/>
              </a:path>
              <a:path w="9757410" h="4593590" extrusionOk="0">
                <a:moveTo>
                  <a:pt x="6828358" y="603694"/>
                </a:moveTo>
                <a:lnTo>
                  <a:pt x="6823303" y="606564"/>
                </a:lnTo>
                <a:lnTo>
                  <a:pt x="6822401" y="609765"/>
                </a:lnTo>
                <a:lnTo>
                  <a:pt x="6824776" y="614032"/>
                </a:lnTo>
                <a:lnTo>
                  <a:pt x="6826567" y="614984"/>
                </a:lnTo>
                <a:lnTo>
                  <a:pt x="6829285" y="614984"/>
                </a:lnTo>
                <a:lnTo>
                  <a:pt x="6830161" y="614768"/>
                </a:lnTo>
                <a:lnTo>
                  <a:pt x="6830999" y="614324"/>
                </a:lnTo>
                <a:lnTo>
                  <a:pt x="6833514" y="612889"/>
                </a:lnTo>
                <a:lnTo>
                  <a:pt x="6834441" y="609701"/>
                </a:lnTo>
                <a:lnTo>
                  <a:pt x="6833006" y="607161"/>
                </a:lnTo>
                <a:lnTo>
                  <a:pt x="6831596" y="604608"/>
                </a:lnTo>
                <a:lnTo>
                  <a:pt x="6828358" y="603694"/>
                </a:lnTo>
                <a:close/>
              </a:path>
              <a:path w="9757410" h="4593590" extrusionOk="0">
                <a:moveTo>
                  <a:pt x="6825068" y="587832"/>
                </a:moveTo>
                <a:lnTo>
                  <a:pt x="6820344" y="591248"/>
                </a:lnTo>
                <a:lnTo>
                  <a:pt x="6819836" y="594537"/>
                </a:lnTo>
                <a:lnTo>
                  <a:pt x="6822567" y="598322"/>
                </a:lnTo>
                <a:lnTo>
                  <a:pt x="6824179" y="599071"/>
                </a:lnTo>
                <a:lnTo>
                  <a:pt x="6826884" y="599071"/>
                </a:lnTo>
                <a:lnTo>
                  <a:pt x="6827951" y="598754"/>
                </a:lnTo>
                <a:lnTo>
                  <a:pt x="6831253" y="596353"/>
                </a:lnTo>
                <a:lnTo>
                  <a:pt x="6831787" y="593064"/>
                </a:lnTo>
                <a:lnTo>
                  <a:pt x="6828358" y="588365"/>
                </a:lnTo>
                <a:lnTo>
                  <a:pt x="6825068" y="587832"/>
                </a:lnTo>
                <a:close/>
              </a:path>
              <a:path w="9757410" h="4593590" extrusionOk="0">
                <a:moveTo>
                  <a:pt x="7372934" y="569544"/>
                </a:moveTo>
                <a:lnTo>
                  <a:pt x="7369619" y="569950"/>
                </a:lnTo>
                <a:lnTo>
                  <a:pt x="7366025" y="574548"/>
                </a:lnTo>
                <a:lnTo>
                  <a:pt x="7366444" y="577862"/>
                </a:lnTo>
                <a:lnTo>
                  <a:pt x="7369695" y="580415"/>
                </a:lnTo>
                <a:lnTo>
                  <a:pt x="7370838" y="580771"/>
                </a:lnTo>
                <a:lnTo>
                  <a:pt x="7373543" y="580771"/>
                </a:lnTo>
                <a:lnTo>
                  <a:pt x="7375093" y="580059"/>
                </a:lnTo>
                <a:lnTo>
                  <a:pt x="7377938" y="576453"/>
                </a:lnTo>
                <a:lnTo>
                  <a:pt x="7377506" y="573138"/>
                </a:lnTo>
                <a:lnTo>
                  <a:pt x="7372934" y="569544"/>
                </a:lnTo>
                <a:close/>
              </a:path>
              <a:path w="9757410" h="4593590" extrusionOk="0">
                <a:moveTo>
                  <a:pt x="6783197" y="539965"/>
                </a:moveTo>
                <a:lnTo>
                  <a:pt x="6781126" y="542048"/>
                </a:lnTo>
                <a:lnTo>
                  <a:pt x="6779069" y="544080"/>
                </a:lnTo>
                <a:lnTo>
                  <a:pt x="6779069" y="547433"/>
                </a:lnTo>
                <a:lnTo>
                  <a:pt x="6782155" y="550519"/>
                </a:lnTo>
                <a:lnTo>
                  <a:pt x="6783501" y="551027"/>
                </a:lnTo>
                <a:lnTo>
                  <a:pt x="6786194" y="551027"/>
                </a:lnTo>
                <a:lnTo>
                  <a:pt x="6787553" y="550519"/>
                </a:lnTo>
                <a:lnTo>
                  <a:pt x="6790639" y="547433"/>
                </a:lnTo>
                <a:lnTo>
                  <a:pt x="6790601" y="544080"/>
                </a:lnTo>
                <a:lnTo>
                  <a:pt x="6786537" y="539991"/>
                </a:lnTo>
                <a:lnTo>
                  <a:pt x="6783197" y="539965"/>
                </a:lnTo>
                <a:close/>
              </a:path>
              <a:path w="9757410" h="4593590" extrusionOk="0">
                <a:moveTo>
                  <a:pt x="7323124" y="530580"/>
                </a:moveTo>
                <a:lnTo>
                  <a:pt x="7319810" y="530987"/>
                </a:lnTo>
                <a:lnTo>
                  <a:pt x="7316216" y="535571"/>
                </a:lnTo>
                <a:lnTo>
                  <a:pt x="7316622" y="538886"/>
                </a:lnTo>
                <a:lnTo>
                  <a:pt x="7319873" y="541426"/>
                </a:lnTo>
                <a:lnTo>
                  <a:pt x="7321029" y="541807"/>
                </a:lnTo>
                <a:lnTo>
                  <a:pt x="7323721" y="541807"/>
                </a:lnTo>
                <a:lnTo>
                  <a:pt x="7325271" y="541108"/>
                </a:lnTo>
                <a:lnTo>
                  <a:pt x="7328103" y="537489"/>
                </a:lnTo>
                <a:lnTo>
                  <a:pt x="7327709" y="534174"/>
                </a:lnTo>
                <a:lnTo>
                  <a:pt x="7323124" y="530580"/>
                </a:lnTo>
                <a:close/>
              </a:path>
              <a:path w="9757410" h="4593590" extrusionOk="0">
                <a:moveTo>
                  <a:pt x="6737934" y="498462"/>
                </a:moveTo>
                <a:lnTo>
                  <a:pt x="6734619" y="498932"/>
                </a:lnTo>
                <a:lnTo>
                  <a:pt x="6731127" y="503593"/>
                </a:lnTo>
                <a:lnTo>
                  <a:pt x="6731609" y="506907"/>
                </a:lnTo>
                <a:lnTo>
                  <a:pt x="6734873" y="509346"/>
                </a:lnTo>
                <a:lnTo>
                  <a:pt x="6735991" y="509689"/>
                </a:lnTo>
                <a:lnTo>
                  <a:pt x="6738696" y="509689"/>
                </a:lnTo>
                <a:lnTo>
                  <a:pt x="6740283" y="508965"/>
                </a:lnTo>
                <a:lnTo>
                  <a:pt x="6743065" y="505269"/>
                </a:lnTo>
                <a:lnTo>
                  <a:pt x="6742595" y="501954"/>
                </a:lnTo>
                <a:lnTo>
                  <a:pt x="6737934" y="498462"/>
                </a:lnTo>
                <a:close/>
              </a:path>
              <a:path w="9757410" h="4593590" extrusionOk="0">
                <a:moveTo>
                  <a:pt x="7273556" y="491413"/>
                </a:moveTo>
                <a:lnTo>
                  <a:pt x="7270216" y="491769"/>
                </a:lnTo>
                <a:lnTo>
                  <a:pt x="7266584" y="496303"/>
                </a:lnTo>
                <a:lnTo>
                  <a:pt x="7266952" y="499643"/>
                </a:lnTo>
                <a:lnTo>
                  <a:pt x="7270178" y="502246"/>
                </a:lnTo>
                <a:lnTo>
                  <a:pt x="7271359" y="502615"/>
                </a:lnTo>
                <a:lnTo>
                  <a:pt x="7274052" y="502615"/>
                </a:lnTo>
                <a:lnTo>
                  <a:pt x="7275588" y="501954"/>
                </a:lnTo>
                <a:lnTo>
                  <a:pt x="7276617" y="500646"/>
                </a:lnTo>
                <a:lnTo>
                  <a:pt x="7278458" y="498386"/>
                </a:lnTo>
                <a:lnTo>
                  <a:pt x="7278090" y="495058"/>
                </a:lnTo>
                <a:lnTo>
                  <a:pt x="7273556" y="491413"/>
                </a:lnTo>
                <a:close/>
              </a:path>
              <a:path w="9757410" h="4593590" extrusionOk="0">
                <a:moveTo>
                  <a:pt x="6684340" y="463816"/>
                </a:moveTo>
                <a:lnTo>
                  <a:pt x="6681114" y="464705"/>
                </a:lnTo>
                <a:lnTo>
                  <a:pt x="6678206" y="469747"/>
                </a:lnTo>
                <a:lnTo>
                  <a:pt x="6679082" y="472973"/>
                </a:lnTo>
                <a:lnTo>
                  <a:pt x="6682435" y="474903"/>
                </a:lnTo>
                <a:lnTo>
                  <a:pt x="6683336" y="475119"/>
                </a:lnTo>
                <a:lnTo>
                  <a:pt x="6686054" y="475119"/>
                </a:lnTo>
                <a:lnTo>
                  <a:pt x="6687832" y="474167"/>
                </a:lnTo>
                <a:lnTo>
                  <a:pt x="6690271" y="469938"/>
                </a:lnTo>
                <a:lnTo>
                  <a:pt x="6689394" y="466725"/>
                </a:lnTo>
                <a:lnTo>
                  <a:pt x="6684340" y="463816"/>
                </a:lnTo>
                <a:close/>
              </a:path>
              <a:path w="9757410" h="4593590" extrusionOk="0">
                <a:moveTo>
                  <a:pt x="7224674" y="451396"/>
                </a:moveTo>
                <a:lnTo>
                  <a:pt x="7221359" y="451726"/>
                </a:lnTo>
                <a:lnTo>
                  <a:pt x="7217638" y="456184"/>
                </a:lnTo>
                <a:lnTo>
                  <a:pt x="7217956" y="459524"/>
                </a:lnTo>
                <a:lnTo>
                  <a:pt x="7221181" y="462191"/>
                </a:lnTo>
                <a:lnTo>
                  <a:pt x="7222363" y="462584"/>
                </a:lnTo>
                <a:lnTo>
                  <a:pt x="7225055" y="462584"/>
                </a:lnTo>
                <a:lnTo>
                  <a:pt x="7226579" y="461937"/>
                </a:lnTo>
                <a:lnTo>
                  <a:pt x="7229462" y="458431"/>
                </a:lnTo>
                <a:lnTo>
                  <a:pt x="7229170" y="455117"/>
                </a:lnTo>
                <a:lnTo>
                  <a:pt x="7224674" y="451396"/>
                </a:lnTo>
                <a:close/>
              </a:path>
              <a:path w="9757410" h="4593590" extrusionOk="0">
                <a:moveTo>
                  <a:pt x="6627456" y="435190"/>
                </a:moveTo>
                <a:lnTo>
                  <a:pt x="6624320" y="436372"/>
                </a:lnTo>
                <a:lnTo>
                  <a:pt x="6621919" y="441642"/>
                </a:lnTo>
                <a:lnTo>
                  <a:pt x="6623100" y="444792"/>
                </a:lnTo>
                <a:lnTo>
                  <a:pt x="6626453" y="446303"/>
                </a:lnTo>
                <a:lnTo>
                  <a:pt x="6627202" y="446455"/>
                </a:lnTo>
                <a:lnTo>
                  <a:pt x="6629920" y="446455"/>
                </a:lnTo>
                <a:lnTo>
                  <a:pt x="6631851" y="445300"/>
                </a:lnTo>
                <a:lnTo>
                  <a:pt x="6633921" y="440702"/>
                </a:lnTo>
                <a:lnTo>
                  <a:pt x="6632740" y="437578"/>
                </a:lnTo>
                <a:lnTo>
                  <a:pt x="6627456" y="435190"/>
                </a:lnTo>
                <a:close/>
              </a:path>
              <a:path w="9757410" h="4593590" extrusionOk="0">
                <a:moveTo>
                  <a:pt x="6568567" y="411238"/>
                </a:moveTo>
                <a:lnTo>
                  <a:pt x="6565531" y="412635"/>
                </a:lnTo>
                <a:lnTo>
                  <a:pt x="6564503" y="415353"/>
                </a:lnTo>
                <a:lnTo>
                  <a:pt x="6563499" y="418084"/>
                </a:lnTo>
                <a:lnTo>
                  <a:pt x="6564871" y="421119"/>
                </a:lnTo>
                <a:lnTo>
                  <a:pt x="6567601" y="422122"/>
                </a:lnTo>
                <a:lnTo>
                  <a:pt x="6568211" y="422363"/>
                </a:lnTo>
                <a:lnTo>
                  <a:pt x="6568821" y="422465"/>
                </a:lnTo>
                <a:lnTo>
                  <a:pt x="6571589" y="422465"/>
                </a:lnTo>
                <a:lnTo>
                  <a:pt x="6573596" y="421170"/>
                </a:lnTo>
                <a:lnTo>
                  <a:pt x="6575412" y="416306"/>
                </a:lnTo>
                <a:lnTo>
                  <a:pt x="6574028" y="413270"/>
                </a:lnTo>
                <a:lnTo>
                  <a:pt x="6571284" y="412267"/>
                </a:lnTo>
                <a:lnTo>
                  <a:pt x="6568567" y="411238"/>
                </a:lnTo>
                <a:close/>
              </a:path>
              <a:path w="9757410" h="4593590" extrusionOk="0">
                <a:moveTo>
                  <a:pt x="7176084" y="410946"/>
                </a:moveTo>
                <a:lnTo>
                  <a:pt x="7172756" y="411238"/>
                </a:lnTo>
                <a:lnTo>
                  <a:pt x="7169035" y="415709"/>
                </a:lnTo>
                <a:lnTo>
                  <a:pt x="7169327" y="419049"/>
                </a:lnTo>
                <a:lnTo>
                  <a:pt x="7172566" y="421716"/>
                </a:lnTo>
                <a:lnTo>
                  <a:pt x="7173760" y="422122"/>
                </a:lnTo>
                <a:lnTo>
                  <a:pt x="7176452" y="422122"/>
                </a:lnTo>
                <a:lnTo>
                  <a:pt x="7177951" y="421487"/>
                </a:lnTo>
                <a:lnTo>
                  <a:pt x="7179005" y="420243"/>
                </a:lnTo>
                <a:lnTo>
                  <a:pt x="7180859" y="417995"/>
                </a:lnTo>
                <a:lnTo>
                  <a:pt x="7180554" y="414680"/>
                </a:lnTo>
                <a:lnTo>
                  <a:pt x="7176084" y="410946"/>
                </a:lnTo>
                <a:close/>
              </a:path>
              <a:path w="9757410" h="4593590" extrusionOk="0">
                <a:moveTo>
                  <a:pt x="6508546" y="390601"/>
                </a:moveTo>
                <a:lnTo>
                  <a:pt x="6505575" y="392125"/>
                </a:lnTo>
                <a:lnTo>
                  <a:pt x="6503771" y="397662"/>
                </a:lnTo>
                <a:lnTo>
                  <a:pt x="6505295" y="400634"/>
                </a:lnTo>
                <a:lnTo>
                  <a:pt x="6508610" y="401701"/>
                </a:lnTo>
                <a:lnTo>
                  <a:pt x="6509169" y="401789"/>
                </a:lnTo>
                <a:lnTo>
                  <a:pt x="6511925" y="401789"/>
                </a:lnTo>
                <a:lnTo>
                  <a:pt x="6513982" y="400380"/>
                </a:lnTo>
                <a:lnTo>
                  <a:pt x="6515608" y="395376"/>
                </a:lnTo>
                <a:lnTo>
                  <a:pt x="6514084" y="392404"/>
                </a:lnTo>
                <a:lnTo>
                  <a:pt x="6508546" y="390601"/>
                </a:lnTo>
                <a:close/>
              </a:path>
              <a:path w="9757410" h="4593590" extrusionOk="0">
                <a:moveTo>
                  <a:pt x="6447993" y="371919"/>
                </a:moveTo>
                <a:lnTo>
                  <a:pt x="6445059" y="373494"/>
                </a:lnTo>
                <a:lnTo>
                  <a:pt x="6443370" y="379082"/>
                </a:lnTo>
                <a:lnTo>
                  <a:pt x="6444970" y="382028"/>
                </a:lnTo>
                <a:lnTo>
                  <a:pt x="6448259" y="383019"/>
                </a:lnTo>
                <a:lnTo>
                  <a:pt x="6448755" y="383070"/>
                </a:lnTo>
                <a:lnTo>
                  <a:pt x="6451536" y="383070"/>
                </a:lnTo>
                <a:lnTo>
                  <a:pt x="6453632" y="381609"/>
                </a:lnTo>
                <a:lnTo>
                  <a:pt x="6455156" y="376529"/>
                </a:lnTo>
                <a:lnTo>
                  <a:pt x="6453568" y="373608"/>
                </a:lnTo>
                <a:lnTo>
                  <a:pt x="6447993" y="371919"/>
                </a:lnTo>
                <a:close/>
              </a:path>
              <a:path w="9757410" h="4593590" extrusionOk="0">
                <a:moveTo>
                  <a:pt x="7127379" y="370547"/>
                </a:moveTo>
                <a:lnTo>
                  <a:pt x="7124065" y="370865"/>
                </a:lnTo>
                <a:lnTo>
                  <a:pt x="7122198" y="373087"/>
                </a:lnTo>
                <a:lnTo>
                  <a:pt x="7120343" y="375335"/>
                </a:lnTo>
                <a:lnTo>
                  <a:pt x="7120636" y="378675"/>
                </a:lnTo>
                <a:lnTo>
                  <a:pt x="7123874" y="381342"/>
                </a:lnTo>
                <a:lnTo>
                  <a:pt x="7125068" y="381749"/>
                </a:lnTo>
                <a:lnTo>
                  <a:pt x="7127760" y="381749"/>
                </a:lnTo>
                <a:lnTo>
                  <a:pt x="7129259" y="381088"/>
                </a:lnTo>
                <a:lnTo>
                  <a:pt x="7132167" y="377609"/>
                </a:lnTo>
                <a:lnTo>
                  <a:pt x="7131862" y="374269"/>
                </a:lnTo>
                <a:lnTo>
                  <a:pt x="7127379" y="370547"/>
                </a:lnTo>
                <a:close/>
              </a:path>
              <a:path w="9757410" h="4593590" extrusionOk="0">
                <a:moveTo>
                  <a:pt x="6387325" y="353910"/>
                </a:moveTo>
                <a:lnTo>
                  <a:pt x="6384391" y="355498"/>
                </a:lnTo>
                <a:lnTo>
                  <a:pt x="6382727" y="361073"/>
                </a:lnTo>
                <a:lnTo>
                  <a:pt x="6384302" y="364007"/>
                </a:lnTo>
                <a:lnTo>
                  <a:pt x="6387592" y="364985"/>
                </a:lnTo>
                <a:lnTo>
                  <a:pt x="6388112" y="365048"/>
                </a:lnTo>
                <a:lnTo>
                  <a:pt x="6390868" y="365048"/>
                </a:lnTo>
                <a:lnTo>
                  <a:pt x="6392964" y="363575"/>
                </a:lnTo>
                <a:lnTo>
                  <a:pt x="6394488" y="358508"/>
                </a:lnTo>
                <a:lnTo>
                  <a:pt x="6392900" y="355561"/>
                </a:lnTo>
                <a:lnTo>
                  <a:pt x="6390119" y="354749"/>
                </a:lnTo>
                <a:lnTo>
                  <a:pt x="6387325" y="353910"/>
                </a:lnTo>
                <a:close/>
              </a:path>
              <a:path w="9757410" h="4593590" extrusionOk="0">
                <a:moveTo>
                  <a:pt x="6326949" y="335216"/>
                </a:moveTo>
                <a:lnTo>
                  <a:pt x="6323977" y="336740"/>
                </a:lnTo>
                <a:lnTo>
                  <a:pt x="6322199" y="342303"/>
                </a:lnTo>
                <a:lnTo>
                  <a:pt x="6323723" y="345249"/>
                </a:lnTo>
                <a:lnTo>
                  <a:pt x="6327038" y="346316"/>
                </a:lnTo>
                <a:lnTo>
                  <a:pt x="6327571" y="346405"/>
                </a:lnTo>
                <a:lnTo>
                  <a:pt x="6330327" y="346405"/>
                </a:lnTo>
                <a:lnTo>
                  <a:pt x="6332397" y="344995"/>
                </a:lnTo>
                <a:lnTo>
                  <a:pt x="6334036" y="339991"/>
                </a:lnTo>
                <a:lnTo>
                  <a:pt x="6332486" y="337019"/>
                </a:lnTo>
                <a:lnTo>
                  <a:pt x="6326949" y="335216"/>
                </a:lnTo>
                <a:close/>
              </a:path>
              <a:path w="9757410" h="4593590" extrusionOk="0">
                <a:moveTo>
                  <a:pt x="7078700" y="330136"/>
                </a:moveTo>
                <a:lnTo>
                  <a:pt x="7075373" y="330454"/>
                </a:lnTo>
                <a:lnTo>
                  <a:pt x="7073531" y="332701"/>
                </a:lnTo>
                <a:lnTo>
                  <a:pt x="7071664" y="334924"/>
                </a:lnTo>
                <a:lnTo>
                  <a:pt x="7071969" y="338251"/>
                </a:lnTo>
                <a:lnTo>
                  <a:pt x="7075195" y="340931"/>
                </a:lnTo>
                <a:lnTo>
                  <a:pt x="7076401" y="341312"/>
                </a:lnTo>
                <a:lnTo>
                  <a:pt x="7079094" y="341312"/>
                </a:lnTo>
                <a:lnTo>
                  <a:pt x="7080592" y="340677"/>
                </a:lnTo>
                <a:lnTo>
                  <a:pt x="7083501" y="337172"/>
                </a:lnTo>
                <a:lnTo>
                  <a:pt x="7083171" y="333857"/>
                </a:lnTo>
                <a:lnTo>
                  <a:pt x="7078700" y="330136"/>
                </a:lnTo>
                <a:close/>
              </a:path>
              <a:path w="9757410" h="4593590" extrusionOk="0">
                <a:moveTo>
                  <a:pt x="6268770" y="312343"/>
                </a:moveTo>
                <a:lnTo>
                  <a:pt x="6265621" y="313474"/>
                </a:lnTo>
                <a:lnTo>
                  <a:pt x="6263170" y="318757"/>
                </a:lnTo>
                <a:lnTo>
                  <a:pt x="6264300" y="321894"/>
                </a:lnTo>
                <a:lnTo>
                  <a:pt x="6267678" y="323456"/>
                </a:lnTo>
                <a:lnTo>
                  <a:pt x="6268427" y="323608"/>
                </a:lnTo>
                <a:lnTo>
                  <a:pt x="6271158" y="323608"/>
                </a:lnTo>
                <a:lnTo>
                  <a:pt x="6273063" y="322491"/>
                </a:lnTo>
                <a:lnTo>
                  <a:pt x="6275184" y="317944"/>
                </a:lnTo>
                <a:lnTo>
                  <a:pt x="6274054" y="314794"/>
                </a:lnTo>
                <a:lnTo>
                  <a:pt x="6268770" y="312343"/>
                </a:lnTo>
                <a:close/>
              </a:path>
              <a:path w="9757410" h="4593590" extrusionOk="0">
                <a:moveTo>
                  <a:pt x="7029716" y="289991"/>
                </a:moveTo>
                <a:lnTo>
                  <a:pt x="7026402" y="290334"/>
                </a:lnTo>
                <a:lnTo>
                  <a:pt x="7022744" y="294843"/>
                </a:lnTo>
                <a:lnTo>
                  <a:pt x="7023087" y="298157"/>
                </a:lnTo>
                <a:lnTo>
                  <a:pt x="7026313" y="300786"/>
                </a:lnTo>
                <a:lnTo>
                  <a:pt x="7027494" y="301180"/>
                </a:lnTo>
                <a:lnTo>
                  <a:pt x="7030211" y="301180"/>
                </a:lnTo>
                <a:lnTo>
                  <a:pt x="7031723" y="300520"/>
                </a:lnTo>
                <a:lnTo>
                  <a:pt x="7032752" y="299224"/>
                </a:lnTo>
                <a:lnTo>
                  <a:pt x="7034593" y="296964"/>
                </a:lnTo>
                <a:lnTo>
                  <a:pt x="7034250" y="293649"/>
                </a:lnTo>
                <a:lnTo>
                  <a:pt x="7032008" y="291833"/>
                </a:lnTo>
                <a:lnTo>
                  <a:pt x="7029716" y="289991"/>
                </a:lnTo>
                <a:close/>
              </a:path>
              <a:path w="9757410" h="4593590" extrusionOk="0">
                <a:moveTo>
                  <a:pt x="7031977" y="291807"/>
                </a:moveTo>
                <a:close/>
              </a:path>
              <a:path w="9757410" h="4593590" extrusionOk="0">
                <a:moveTo>
                  <a:pt x="6213576" y="282575"/>
                </a:moveTo>
                <a:lnTo>
                  <a:pt x="6210338" y="283400"/>
                </a:lnTo>
                <a:lnTo>
                  <a:pt x="6207379" y="288404"/>
                </a:lnTo>
                <a:lnTo>
                  <a:pt x="6208204" y="291642"/>
                </a:lnTo>
                <a:lnTo>
                  <a:pt x="6210706" y="293116"/>
                </a:lnTo>
                <a:lnTo>
                  <a:pt x="6211544" y="293636"/>
                </a:lnTo>
                <a:lnTo>
                  <a:pt x="6212484" y="293865"/>
                </a:lnTo>
                <a:lnTo>
                  <a:pt x="6215202" y="293865"/>
                </a:lnTo>
                <a:lnTo>
                  <a:pt x="6216954" y="292938"/>
                </a:lnTo>
                <a:lnTo>
                  <a:pt x="6219418" y="288772"/>
                </a:lnTo>
                <a:lnTo>
                  <a:pt x="6218580" y="285546"/>
                </a:lnTo>
                <a:lnTo>
                  <a:pt x="6216078" y="284048"/>
                </a:lnTo>
                <a:lnTo>
                  <a:pt x="6213576" y="282575"/>
                </a:lnTo>
                <a:close/>
              </a:path>
              <a:path w="9757410" h="4593590" extrusionOk="0">
                <a:moveTo>
                  <a:pt x="6980174" y="250494"/>
                </a:moveTo>
                <a:lnTo>
                  <a:pt x="6976872" y="250901"/>
                </a:lnTo>
                <a:lnTo>
                  <a:pt x="6973290" y="255485"/>
                </a:lnTo>
                <a:lnTo>
                  <a:pt x="6973697" y="258787"/>
                </a:lnTo>
                <a:lnTo>
                  <a:pt x="6976935" y="261340"/>
                </a:lnTo>
                <a:lnTo>
                  <a:pt x="6978078" y="261696"/>
                </a:lnTo>
                <a:lnTo>
                  <a:pt x="6979234" y="261721"/>
                </a:lnTo>
                <a:lnTo>
                  <a:pt x="6980783" y="261721"/>
                </a:lnTo>
                <a:lnTo>
                  <a:pt x="6982333" y="261023"/>
                </a:lnTo>
                <a:lnTo>
                  <a:pt x="6985177" y="257403"/>
                </a:lnTo>
                <a:lnTo>
                  <a:pt x="6984771" y="254088"/>
                </a:lnTo>
                <a:lnTo>
                  <a:pt x="6980174" y="250494"/>
                </a:lnTo>
                <a:close/>
              </a:path>
              <a:path w="9757410" h="4593590" extrusionOk="0">
                <a:moveTo>
                  <a:pt x="6160452" y="248767"/>
                </a:moveTo>
                <a:lnTo>
                  <a:pt x="6157188" y="249428"/>
                </a:lnTo>
                <a:lnTo>
                  <a:pt x="6153975" y="254254"/>
                </a:lnTo>
                <a:lnTo>
                  <a:pt x="6154635" y="257530"/>
                </a:lnTo>
                <a:lnTo>
                  <a:pt x="6157950" y="259753"/>
                </a:lnTo>
                <a:lnTo>
                  <a:pt x="6158953" y="260032"/>
                </a:lnTo>
                <a:lnTo>
                  <a:pt x="6161671" y="260032"/>
                </a:lnTo>
                <a:lnTo>
                  <a:pt x="6163348" y="259207"/>
                </a:lnTo>
                <a:lnTo>
                  <a:pt x="6165977" y="255244"/>
                </a:lnTo>
                <a:lnTo>
                  <a:pt x="6165303" y="251968"/>
                </a:lnTo>
                <a:lnTo>
                  <a:pt x="6160452" y="248767"/>
                </a:lnTo>
                <a:close/>
              </a:path>
              <a:path w="9757410" h="4593590" extrusionOk="0">
                <a:moveTo>
                  <a:pt x="6108192" y="213309"/>
                </a:moveTo>
                <a:lnTo>
                  <a:pt x="6104902" y="213906"/>
                </a:lnTo>
                <a:lnTo>
                  <a:pt x="6101613" y="218719"/>
                </a:lnTo>
                <a:lnTo>
                  <a:pt x="6102210" y="221996"/>
                </a:lnTo>
                <a:lnTo>
                  <a:pt x="6105525" y="224282"/>
                </a:lnTo>
                <a:lnTo>
                  <a:pt x="6106566" y="224586"/>
                </a:lnTo>
                <a:lnTo>
                  <a:pt x="6109258" y="224586"/>
                </a:lnTo>
                <a:lnTo>
                  <a:pt x="6110909" y="223774"/>
                </a:lnTo>
                <a:lnTo>
                  <a:pt x="6113576" y="219900"/>
                </a:lnTo>
                <a:lnTo>
                  <a:pt x="6112979" y="216598"/>
                </a:lnTo>
                <a:lnTo>
                  <a:pt x="6108192" y="213309"/>
                </a:lnTo>
                <a:close/>
              </a:path>
              <a:path w="9757410" h="4593590" extrusionOk="0">
                <a:moveTo>
                  <a:pt x="6929793" y="212026"/>
                </a:moveTo>
                <a:lnTo>
                  <a:pt x="6926491" y="212496"/>
                </a:lnTo>
                <a:lnTo>
                  <a:pt x="6923011" y="217182"/>
                </a:lnTo>
                <a:lnTo>
                  <a:pt x="6923506" y="220472"/>
                </a:lnTo>
                <a:lnTo>
                  <a:pt x="6926770" y="222910"/>
                </a:lnTo>
                <a:lnTo>
                  <a:pt x="6927888" y="223253"/>
                </a:lnTo>
                <a:lnTo>
                  <a:pt x="6930580" y="223253"/>
                </a:lnTo>
                <a:lnTo>
                  <a:pt x="6932168" y="222529"/>
                </a:lnTo>
                <a:lnTo>
                  <a:pt x="6934949" y="218808"/>
                </a:lnTo>
                <a:lnTo>
                  <a:pt x="6934454" y="215519"/>
                </a:lnTo>
                <a:lnTo>
                  <a:pt x="6932117" y="213753"/>
                </a:lnTo>
                <a:lnTo>
                  <a:pt x="6929793" y="212026"/>
                </a:lnTo>
                <a:close/>
              </a:path>
              <a:path w="9757410" h="4593590" extrusionOk="0">
                <a:moveTo>
                  <a:pt x="6055829" y="177749"/>
                </a:moveTo>
                <a:lnTo>
                  <a:pt x="6052553" y="178396"/>
                </a:lnTo>
                <a:lnTo>
                  <a:pt x="6049302" y="183222"/>
                </a:lnTo>
                <a:lnTo>
                  <a:pt x="6049949" y="186486"/>
                </a:lnTo>
                <a:lnTo>
                  <a:pt x="6053251" y="188722"/>
                </a:lnTo>
                <a:lnTo>
                  <a:pt x="6054280" y="189014"/>
                </a:lnTo>
                <a:lnTo>
                  <a:pt x="6056998" y="189014"/>
                </a:lnTo>
                <a:lnTo>
                  <a:pt x="6058674" y="188188"/>
                </a:lnTo>
                <a:lnTo>
                  <a:pt x="6061303" y="184264"/>
                </a:lnTo>
                <a:lnTo>
                  <a:pt x="6060655" y="181000"/>
                </a:lnTo>
                <a:lnTo>
                  <a:pt x="6055829" y="177749"/>
                </a:lnTo>
                <a:close/>
              </a:path>
              <a:path w="9757410" h="4593590" extrusionOk="0">
                <a:moveTo>
                  <a:pt x="6878320" y="174942"/>
                </a:moveTo>
                <a:lnTo>
                  <a:pt x="6875030" y="175552"/>
                </a:lnTo>
                <a:lnTo>
                  <a:pt x="6873354" y="177914"/>
                </a:lnTo>
                <a:lnTo>
                  <a:pt x="6871690" y="180314"/>
                </a:lnTo>
                <a:lnTo>
                  <a:pt x="6872287" y="183578"/>
                </a:lnTo>
                <a:lnTo>
                  <a:pt x="6875576" y="185902"/>
                </a:lnTo>
                <a:lnTo>
                  <a:pt x="6876630" y="186220"/>
                </a:lnTo>
                <a:lnTo>
                  <a:pt x="6879348" y="186220"/>
                </a:lnTo>
                <a:lnTo>
                  <a:pt x="6880986" y="185432"/>
                </a:lnTo>
                <a:lnTo>
                  <a:pt x="6883666" y="181571"/>
                </a:lnTo>
                <a:lnTo>
                  <a:pt x="6883082" y="178282"/>
                </a:lnTo>
                <a:lnTo>
                  <a:pt x="6878320" y="174942"/>
                </a:lnTo>
                <a:close/>
              </a:path>
              <a:path w="9757410" h="4593590" extrusionOk="0">
                <a:moveTo>
                  <a:pt x="6003366" y="143090"/>
                </a:moveTo>
                <a:lnTo>
                  <a:pt x="6000051" y="143510"/>
                </a:lnTo>
                <a:lnTo>
                  <a:pt x="5998273" y="145821"/>
                </a:lnTo>
                <a:lnTo>
                  <a:pt x="5996482" y="148107"/>
                </a:lnTo>
                <a:lnTo>
                  <a:pt x="5996914" y="151422"/>
                </a:lnTo>
                <a:lnTo>
                  <a:pt x="5999200" y="153225"/>
                </a:lnTo>
                <a:lnTo>
                  <a:pt x="6000165" y="153949"/>
                </a:lnTo>
                <a:lnTo>
                  <a:pt x="6001296" y="154317"/>
                </a:lnTo>
                <a:lnTo>
                  <a:pt x="6003988" y="154317"/>
                </a:lnTo>
                <a:lnTo>
                  <a:pt x="6005550" y="153631"/>
                </a:lnTo>
                <a:lnTo>
                  <a:pt x="6006604" y="152285"/>
                </a:lnTo>
                <a:lnTo>
                  <a:pt x="6008370" y="149974"/>
                </a:lnTo>
                <a:lnTo>
                  <a:pt x="6007963" y="146659"/>
                </a:lnTo>
                <a:lnTo>
                  <a:pt x="6005677" y="144881"/>
                </a:lnTo>
                <a:lnTo>
                  <a:pt x="6003366" y="143090"/>
                </a:lnTo>
                <a:close/>
              </a:path>
              <a:path w="9757410" h="4593590" extrusionOk="0">
                <a:moveTo>
                  <a:pt x="6825526" y="139725"/>
                </a:moveTo>
                <a:lnTo>
                  <a:pt x="6822249" y="140436"/>
                </a:lnTo>
                <a:lnTo>
                  <a:pt x="6819125" y="145351"/>
                </a:lnTo>
                <a:lnTo>
                  <a:pt x="6819836" y="148602"/>
                </a:lnTo>
                <a:lnTo>
                  <a:pt x="6822287" y="150190"/>
                </a:lnTo>
                <a:lnTo>
                  <a:pt x="6823163" y="150736"/>
                </a:lnTo>
                <a:lnTo>
                  <a:pt x="6824154" y="151015"/>
                </a:lnTo>
                <a:lnTo>
                  <a:pt x="6826846" y="151015"/>
                </a:lnTo>
                <a:lnTo>
                  <a:pt x="6828561" y="150139"/>
                </a:lnTo>
                <a:lnTo>
                  <a:pt x="6831139" y="146126"/>
                </a:lnTo>
                <a:lnTo>
                  <a:pt x="6830415" y="142875"/>
                </a:lnTo>
                <a:lnTo>
                  <a:pt x="6827991" y="141312"/>
                </a:lnTo>
                <a:lnTo>
                  <a:pt x="6825526" y="139725"/>
                </a:lnTo>
                <a:close/>
              </a:path>
              <a:path w="9757410" h="4593590" extrusionOk="0">
                <a:moveTo>
                  <a:pt x="6827951" y="141287"/>
                </a:moveTo>
                <a:close/>
              </a:path>
              <a:path w="9757410" h="4593590" extrusionOk="0">
                <a:moveTo>
                  <a:pt x="6085166" y="138404"/>
                </a:moveTo>
                <a:lnTo>
                  <a:pt x="6082398" y="140258"/>
                </a:lnTo>
                <a:lnTo>
                  <a:pt x="6081268" y="145973"/>
                </a:lnTo>
                <a:lnTo>
                  <a:pt x="6083134" y="148755"/>
                </a:lnTo>
                <a:lnTo>
                  <a:pt x="6085979" y="149313"/>
                </a:lnTo>
                <a:lnTo>
                  <a:pt x="6086665" y="149415"/>
                </a:lnTo>
                <a:lnTo>
                  <a:pt x="6089484" y="149415"/>
                </a:lnTo>
                <a:lnTo>
                  <a:pt x="6091682" y="147688"/>
                </a:lnTo>
                <a:lnTo>
                  <a:pt x="6092736" y="142290"/>
                </a:lnTo>
                <a:lnTo>
                  <a:pt x="6090869" y="139534"/>
                </a:lnTo>
                <a:lnTo>
                  <a:pt x="6085166" y="138404"/>
                </a:lnTo>
                <a:close/>
              </a:path>
              <a:path w="9757410" h="4593590" extrusionOk="0">
                <a:moveTo>
                  <a:pt x="6030569" y="110921"/>
                </a:moveTo>
                <a:lnTo>
                  <a:pt x="6027318" y="111696"/>
                </a:lnTo>
                <a:lnTo>
                  <a:pt x="6024283" y="116674"/>
                </a:lnTo>
                <a:lnTo>
                  <a:pt x="6025070" y="119926"/>
                </a:lnTo>
                <a:lnTo>
                  <a:pt x="6027559" y="121424"/>
                </a:lnTo>
                <a:lnTo>
                  <a:pt x="6028410" y="121958"/>
                </a:lnTo>
                <a:lnTo>
                  <a:pt x="6029375" y="122199"/>
                </a:lnTo>
                <a:lnTo>
                  <a:pt x="6032093" y="122199"/>
                </a:lnTo>
                <a:lnTo>
                  <a:pt x="6033820" y="121297"/>
                </a:lnTo>
                <a:lnTo>
                  <a:pt x="6036322" y="117182"/>
                </a:lnTo>
                <a:lnTo>
                  <a:pt x="6035535" y="113944"/>
                </a:lnTo>
                <a:lnTo>
                  <a:pt x="6033046" y="112445"/>
                </a:lnTo>
                <a:lnTo>
                  <a:pt x="6030569" y="110921"/>
                </a:lnTo>
                <a:close/>
              </a:path>
              <a:path w="9757410" h="4593590" extrusionOk="0">
                <a:moveTo>
                  <a:pt x="6077381" y="110477"/>
                </a:moveTo>
                <a:lnTo>
                  <a:pt x="6074067" y="110820"/>
                </a:lnTo>
                <a:lnTo>
                  <a:pt x="6070384" y="115328"/>
                </a:lnTo>
                <a:lnTo>
                  <a:pt x="6070727" y="118643"/>
                </a:lnTo>
                <a:lnTo>
                  <a:pt x="6073952" y="121272"/>
                </a:lnTo>
                <a:lnTo>
                  <a:pt x="6075133" y="121666"/>
                </a:lnTo>
                <a:lnTo>
                  <a:pt x="6077826" y="121666"/>
                </a:lnTo>
                <a:lnTo>
                  <a:pt x="6079350" y="120992"/>
                </a:lnTo>
                <a:lnTo>
                  <a:pt x="6082233" y="117449"/>
                </a:lnTo>
                <a:lnTo>
                  <a:pt x="6081890" y="114134"/>
                </a:lnTo>
                <a:lnTo>
                  <a:pt x="6077381" y="110477"/>
                </a:lnTo>
                <a:close/>
              </a:path>
              <a:path w="9757410" h="4593590" extrusionOk="0">
                <a:moveTo>
                  <a:pt x="6771182" y="106883"/>
                </a:moveTo>
                <a:lnTo>
                  <a:pt x="6767957" y="107734"/>
                </a:lnTo>
                <a:lnTo>
                  <a:pt x="6765074" y="112801"/>
                </a:lnTo>
                <a:lnTo>
                  <a:pt x="6765937" y="116014"/>
                </a:lnTo>
                <a:lnTo>
                  <a:pt x="6769277" y="117944"/>
                </a:lnTo>
                <a:lnTo>
                  <a:pt x="6770179" y="118173"/>
                </a:lnTo>
                <a:lnTo>
                  <a:pt x="6772922" y="118173"/>
                </a:lnTo>
                <a:lnTo>
                  <a:pt x="6774688" y="117208"/>
                </a:lnTo>
                <a:lnTo>
                  <a:pt x="6777101" y="112991"/>
                </a:lnTo>
                <a:lnTo>
                  <a:pt x="6776224" y="109766"/>
                </a:lnTo>
                <a:lnTo>
                  <a:pt x="6771182" y="106883"/>
                </a:lnTo>
                <a:close/>
              </a:path>
              <a:path w="9757410" h="4593590" extrusionOk="0">
                <a:moveTo>
                  <a:pt x="5970905" y="90284"/>
                </a:moveTo>
                <a:lnTo>
                  <a:pt x="5968466" y="92570"/>
                </a:lnTo>
                <a:lnTo>
                  <a:pt x="5968276" y="98386"/>
                </a:lnTo>
                <a:lnTo>
                  <a:pt x="5970549" y="100825"/>
                </a:lnTo>
                <a:lnTo>
                  <a:pt x="5973457" y="100914"/>
                </a:lnTo>
                <a:lnTo>
                  <a:pt x="5976467" y="100939"/>
                </a:lnTo>
                <a:lnTo>
                  <a:pt x="5978804" y="98691"/>
                </a:lnTo>
                <a:lnTo>
                  <a:pt x="5978994" y="92913"/>
                </a:lnTo>
                <a:lnTo>
                  <a:pt x="5976721" y="90474"/>
                </a:lnTo>
                <a:lnTo>
                  <a:pt x="5973813" y="90398"/>
                </a:lnTo>
                <a:lnTo>
                  <a:pt x="5970905" y="90284"/>
                </a:lnTo>
                <a:close/>
              </a:path>
              <a:path w="9757410" h="4593590" extrusionOk="0">
                <a:moveTo>
                  <a:pt x="6715137" y="77012"/>
                </a:moveTo>
                <a:lnTo>
                  <a:pt x="6711975" y="78054"/>
                </a:lnTo>
                <a:lnTo>
                  <a:pt x="6709359" y="83273"/>
                </a:lnTo>
                <a:lnTo>
                  <a:pt x="6710438" y="86436"/>
                </a:lnTo>
                <a:lnTo>
                  <a:pt x="6713791" y="88099"/>
                </a:lnTo>
                <a:lnTo>
                  <a:pt x="6714604" y="88277"/>
                </a:lnTo>
                <a:lnTo>
                  <a:pt x="6717322" y="88277"/>
                </a:lnTo>
                <a:lnTo>
                  <a:pt x="6719176" y="87210"/>
                </a:lnTo>
                <a:lnTo>
                  <a:pt x="6721398" y="82765"/>
                </a:lnTo>
                <a:lnTo>
                  <a:pt x="6720332" y="79590"/>
                </a:lnTo>
                <a:lnTo>
                  <a:pt x="6715137" y="77012"/>
                </a:lnTo>
                <a:close/>
              </a:path>
              <a:path w="9757410" h="4593590" extrusionOk="0">
                <a:moveTo>
                  <a:pt x="6036627" y="63474"/>
                </a:moveTo>
                <a:lnTo>
                  <a:pt x="6033846" y="64300"/>
                </a:lnTo>
                <a:lnTo>
                  <a:pt x="6031064" y="65163"/>
                </a:lnTo>
                <a:lnTo>
                  <a:pt x="6029477" y="68084"/>
                </a:lnTo>
                <a:lnTo>
                  <a:pt x="6031026" y="73164"/>
                </a:lnTo>
                <a:lnTo>
                  <a:pt x="6033109" y="74637"/>
                </a:lnTo>
                <a:lnTo>
                  <a:pt x="6035878" y="74637"/>
                </a:lnTo>
                <a:lnTo>
                  <a:pt x="6036386" y="74549"/>
                </a:lnTo>
                <a:lnTo>
                  <a:pt x="6039675" y="73545"/>
                </a:lnTo>
                <a:lnTo>
                  <a:pt x="6041263" y="70612"/>
                </a:lnTo>
                <a:lnTo>
                  <a:pt x="6039573" y="65036"/>
                </a:lnTo>
                <a:lnTo>
                  <a:pt x="6036627" y="63474"/>
                </a:lnTo>
                <a:close/>
              </a:path>
              <a:path w="9757410" h="4593590" extrusionOk="0">
                <a:moveTo>
                  <a:pt x="6657149" y="50838"/>
                </a:moveTo>
                <a:lnTo>
                  <a:pt x="6654063" y="52120"/>
                </a:lnTo>
                <a:lnTo>
                  <a:pt x="6651866" y="57480"/>
                </a:lnTo>
                <a:lnTo>
                  <a:pt x="6653149" y="60579"/>
                </a:lnTo>
                <a:lnTo>
                  <a:pt x="6655841" y="61671"/>
                </a:lnTo>
                <a:lnTo>
                  <a:pt x="6656476" y="61950"/>
                </a:lnTo>
                <a:lnTo>
                  <a:pt x="6657162" y="62077"/>
                </a:lnTo>
                <a:lnTo>
                  <a:pt x="6659905" y="62077"/>
                </a:lnTo>
                <a:lnTo>
                  <a:pt x="6661873" y="60845"/>
                </a:lnTo>
                <a:lnTo>
                  <a:pt x="6663817" y="56121"/>
                </a:lnTo>
                <a:lnTo>
                  <a:pt x="6662534" y="53035"/>
                </a:lnTo>
                <a:lnTo>
                  <a:pt x="6657149" y="50838"/>
                </a:lnTo>
                <a:close/>
              </a:path>
              <a:path w="9757410" h="4593590" extrusionOk="0">
                <a:moveTo>
                  <a:pt x="6228397" y="42964"/>
                </a:moveTo>
                <a:lnTo>
                  <a:pt x="6225705" y="44119"/>
                </a:lnTo>
                <a:lnTo>
                  <a:pt x="6223050" y="45300"/>
                </a:lnTo>
                <a:lnTo>
                  <a:pt x="6221806" y="48374"/>
                </a:lnTo>
                <a:lnTo>
                  <a:pt x="6223812" y="53060"/>
                </a:lnTo>
                <a:lnTo>
                  <a:pt x="6225768" y="54229"/>
                </a:lnTo>
                <a:lnTo>
                  <a:pt x="6228499" y="54229"/>
                </a:lnTo>
                <a:lnTo>
                  <a:pt x="6229210" y="54102"/>
                </a:lnTo>
                <a:lnTo>
                  <a:pt x="6232563" y="52654"/>
                </a:lnTo>
                <a:lnTo>
                  <a:pt x="6233807" y="49555"/>
                </a:lnTo>
                <a:lnTo>
                  <a:pt x="6232652" y="46875"/>
                </a:lnTo>
                <a:lnTo>
                  <a:pt x="6231470" y="44208"/>
                </a:lnTo>
                <a:lnTo>
                  <a:pt x="6228397" y="42964"/>
                </a:lnTo>
                <a:close/>
              </a:path>
              <a:path w="9757410" h="4593590" extrusionOk="0">
                <a:moveTo>
                  <a:pt x="6173965" y="32829"/>
                </a:moveTo>
                <a:lnTo>
                  <a:pt x="6170637" y="32893"/>
                </a:lnTo>
                <a:lnTo>
                  <a:pt x="6166599" y="37084"/>
                </a:lnTo>
                <a:lnTo>
                  <a:pt x="6166675" y="40424"/>
                </a:lnTo>
                <a:lnTo>
                  <a:pt x="6169799" y="43408"/>
                </a:lnTo>
                <a:lnTo>
                  <a:pt x="6171107" y="43903"/>
                </a:lnTo>
                <a:lnTo>
                  <a:pt x="6173800" y="43903"/>
                </a:lnTo>
                <a:lnTo>
                  <a:pt x="6175197" y="43370"/>
                </a:lnTo>
                <a:lnTo>
                  <a:pt x="6176213" y="42278"/>
                </a:lnTo>
                <a:lnTo>
                  <a:pt x="6178245" y="40182"/>
                </a:lnTo>
                <a:lnTo>
                  <a:pt x="6178156" y="36855"/>
                </a:lnTo>
                <a:lnTo>
                  <a:pt x="6176073" y="34836"/>
                </a:lnTo>
                <a:lnTo>
                  <a:pt x="6173965" y="32829"/>
                </a:lnTo>
                <a:close/>
              </a:path>
              <a:path w="9757410" h="4593590" extrusionOk="0">
                <a:moveTo>
                  <a:pt x="6597243" y="29260"/>
                </a:moveTo>
                <a:lnTo>
                  <a:pt x="6594297" y="30797"/>
                </a:lnTo>
                <a:lnTo>
                  <a:pt x="6592544" y="36360"/>
                </a:lnTo>
                <a:lnTo>
                  <a:pt x="6594081" y="39306"/>
                </a:lnTo>
                <a:lnTo>
                  <a:pt x="6596862" y="40182"/>
                </a:lnTo>
                <a:lnTo>
                  <a:pt x="6597370" y="40360"/>
                </a:lnTo>
                <a:lnTo>
                  <a:pt x="6597904" y="40436"/>
                </a:lnTo>
                <a:lnTo>
                  <a:pt x="6600672" y="40436"/>
                </a:lnTo>
                <a:lnTo>
                  <a:pt x="6602742" y="39001"/>
                </a:lnTo>
                <a:lnTo>
                  <a:pt x="6604342" y="33985"/>
                </a:lnTo>
                <a:lnTo>
                  <a:pt x="6602806" y="31013"/>
                </a:lnTo>
                <a:lnTo>
                  <a:pt x="6597243" y="29260"/>
                </a:lnTo>
                <a:close/>
              </a:path>
              <a:path w="9757410" h="4593590" extrusionOk="0">
                <a:moveTo>
                  <a:pt x="6288506" y="21513"/>
                </a:moveTo>
                <a:lnTo>
                  <a:pt x="6285725" y="22352"/>
                </a:lnTo>
                <a:lnTo>
                  <a:pt x="6282918" y="23164"/>
                </a:lnTo>
                <a:lnTo>
                  <a:pt x="6281318" y="26098"/>
                </a:lnTo>
                <a:lnTo>
                  <a:pt x="6282842" y="31178"/>
                </a:lnTo>
                <a:lnTo>
                  <a:pt x="6284937" y="32677"/>
                </a:lnTo>
                <a:lnTo>
                  <a:pt x="6287693" y="32677"/>
                </a:lnTo>
                <a:lnTo>
                  <a:pt x="6288201" y="32588"/>
                </a:lnTo>
                <a:lnTo>
                  <a:pt x="6288697" y="32473"/>
                </a:lnTo>
                <a:lnTo>
                  <a:pt x="6291503" y="31635"/>
                </a:lnTo>
                <a:lnTo>
                  <a:pt x="6293078" y="28702"/>
                </a:lnTo>
                <a:lnTo>
                  <a:pt x="6292265" y="25895"/>
                </a:lnTo>
                <a:lnTo>
                  <a:pt x="6291427" y="23114"/>
                </a:lnTo>
                <a:lnTo>
                  <a:pt x="6288506" y="21513"/>
                </a:lnTo>
                <a:close/>
              </a:path>
              <a:path w="9757410" h="4593590" extrusionOk="0">
                <a:moveTo>
                  <a:pt x="6535559" y="13309"/>
                </a:moveTo>
                <a:lnTo>
                  <a:pt x="6532778" y="15125"/>
                </a:lnTo>
                <a:lnTo>
                  <a:pt x="6531571" y="20828"/>
                </a:lnTo>
                <a:lnTo>
                  <a:pt x="6533388" y="23609"/>
                </a:lnTo>
                <a:lnTo>
                  <a:pt x="6536601" y="24295"/>
                </a:lnTo>
                <a:lnTo>
                  <a:pt x="6536969" y="24333"/>
                </a:lnTo>
                <a:lnTo>
                  <a:pt x="6539763" y="24333"/>
                </a:lnTo>
                <a:lnTo>
                  <a:pt x="6541973" y="22631"/>
                </a:lnTo>
                <a:lnTo>
                  <a:pt x="6543078" y="17284"/>
                </a:lnTo>
                <a:lnTo>
                  <a:pt x="6541262" y="14503"/>
                </a:lnTo>
                <a:lnTo>
                  <a:pt x="6538391" y="13906"/>
                </a:lnTo>
                <a:lnTo>
                  <a:pt x="6535559" y="13309"/>
                </a:lnTo>
                <a:close/>
              </a:path>
              <a:path w="9757410" h="4593590" extrusionOk="0">
                <a:moveTo>
                  <a:pt x="6058154" y="8724"/>
                </a:moveTo>
                <a:lnTo>
                  <a:pt x="6053328" y="11976"/>
                </a:lnTo>
                <a:lnTo>
                  <a:pt x="6052680" y="15252"/>
                </a:lnTo>
                <a:lnTo>
                  <a:pt x="6055309" y="19189"/>
                </a:lnTo>
                <a:lnTo>
                  <a:pt x="6056972" y="20002"/>
                </a:lnTo>
                <a:lnTo>
                  <a:pt x="6059690" y="20002"/>
                </a:lnTo>
                <a:lnTo>
                  <a:pt x="6060719" y="19723"/>
                </a:lnTo>
                <a:lnTo>
                  <a:pt x="6064034" y="17475"/>
                </a:lnTo>
                <a:lnTo>
                  <a:pt x="6064681" y="14211"/>
                </a:lnTo>
                <a:lnTo>
                  <a:pt x="6061430" y="9372"/>
                </a:lnTo>
                <a:lnTo>
                  <a:pt x="6058154" y="8724"/>
                </a:lnTo>
                <a:close/>
              </a:path>
              <a:path w="9757410" h="4593590" extrusionOk="0">
                <a:moveTo>
                  <a:pt x="6350889" y="7721"/>
                </a:moveTo>
                <a:lnTo>
                  <a:pt x="6345123" y="8648"/>
                </a:lnTo>
                <a:lnTo>
                  <a:pt x="6343180" y="11353"/>
                </a:lnTo>
                <a:lnTo>
                  <a:pt x="6344056" y="16814"/>
                </a:lnTo>
                <a:lnTo>
                  <a:pt x="6346278" y="18656"/>
                </a:lnTo>
                <a:lnTo>
                  <a:pt x="6349123" y="18656"/>
                </a:lnTo>
                <a:lnTo>
                  <a:pt x="6349403" y="18630"/>
                </a:lnTo>
                <a:lnTo>
                  <a:pt x="6352552" y="18135"/>
                </a:lnTo>
                <a:lnTo>
                  <a:pt x="6354495" y="15417"/>
                </a:lnTo>
                <a:lnTo>
                  <a:pt x="6353594" y="9664"/>
                </a:lnTo>
                <a:lnTo>
                  <a:pt x="6350889" y="7721"/>
                </a:lnTo>
                <a:close/>
              </a:path>
              <a:path w="9757410" h="4593590" extrusionOk="0">
                <a:moveTo>
                  <a:pt x="6472491" y="4000"/>
                </a:moveTo>
                <a:lnTo>
                  <a:pt x="6469926" y="6121"/>
                </a:lnTo>
                <a:lnTo>
                  <a:pt x="6469392" y="11937"/>
                </a:lnTo>
                <a:lnTo>
                  <a:pt x="6471513" y="14503"/>
                </a:lnTo>
                <a:lnTo>
                  <a:pt x="6474421" y="14782"/>
                </a:lnTo>
                <a:lnTo>
                  <a:pt x="6477623" y="14782"/>
                </a:lnTo>
                <a:lnTo>
                  <a:pt x="6479895" y="12750"/>
                </a:lnTo>
                <a:lnTo>
                  <a:pt x="6480429" y="7124"/>
                </a:lnTo>
                <a:lnTo>
                  <a:pt x="6478282" y="4559"/>
                </a:lnTo>
                <a:lnTo>
                  <a:pt x="6472491" y="4000"/>
                </a:lnTo>
                <a:close/>
              </a:path>
              <a:path w="9757410" h="4593590" extrusionOk="0">
                <a:moveTo>
                  <a:pt x="6414516" y="2095"/>
                </a:moveTo>
                <a:lnTo>
                  <a:pt x="6408699" y="2273"/>
                </a:lnTo>
                <a:lnTo>
                  <a:pt x="6406413" y="4686"/>
                </a:lnTo>
                <a:lnTo>
                  <a:pt x="6406591" y="10464"/>
                </a:lnTo>
                <a:lnTo>
                  <a:pt x="6408915" y="12700"/>
                </a:lnTo>
                <a:lnTo>
                  <a:pt x="6411912" y="12700"/>
                </a:lnTo>
                <a:lnTo>
                  <a:pt x="6414820" y="12623"/>
                </a:lnTo>
                <a:lnTo>
                  <a:pt x="6417106" y="10210"/>
                </a:lnTo>
                <a:lnTo>
                  <a:pt x="6416929" y="4394"/>
                </a:lnTo>
                <a:lnTo>
                  <a:pt x="6414516" y="2095"/>
                </a:lnTo>
                <a:close/>
              </a:path>
              <a:path w="9757410" h="4593590" extrusionOk="0">
                <a:moveTo>
                  <a:pt x="6117907" y="0"/>
                </a:moveTo>
                <a:lnTo>
                  <a:pt x="6115100" y="1816"/>
                </a:lnTo>
                <a:lnTo>
                  <a:pt x="6113907" y="7505"/>
                </a:lnTo>
                <a:lnTo>
                  <a:pt x="6115697" y="10312"/>
                </a:lnTo>
                <a:lnTo>
                  <a:pt x="6118567" y="10909"/>
                </a:lnTo>
                <a:lnTo>
                  <a:pt x="6118923" y="10998"/>
                </a:lnTo>
                <a:lnTo>
                  <a:pt x="6119291" y="11036"/>
                </a:lnTo>
                <a:lnTo>
                  <a:pt x="6122098" y="11036"/>
                </a:lnTo>
                <a:lnTo>
                  <a:pt x="6124270" y="9334"/>
                </a:lnTo>
                <a:lnTo>
                  <a:pt x="6125425" y="4000"/>
                </a:lnTo>
                <a:lnTo>
                  <a:pt x="6123597" y="1206"/>
                </a:lnTo>
                <a:lnTo>
                  <a:pt x="6117907" y="0"/>
                </a:lnTo>
                <a:close/>
              </a:path>
            </a:pathLst>
          </a:custGeom>
          <a:solidFill>
            <a:srgbClr val="008FA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"/>
          <p:cNvGrpSpPr/>
          <p:nvPr/>
        </p:nvGrpSpPr>
        <p:grpSpPr>
          <a:xfrm>
            <a:off x="6229332" y="5596485"/>
            <a:ext cx="4345599" cy="1061700"/>
            <a:chOff x="1397412" y="5169260"/>
            <a:chExt cx="5434996" cy="1061700"/>
          </a:xfrm>
        </p:grpSpPr>
        <p:grpSp>
          <p:nvGrpSpPr>
            <p:cNvPr id="221" name="Google Shape;221;p1"/>
            <p:cNvGrpSpPr/>
            <p:nvPr/>
          </p:nvGrpSpPr>
          <p:grpSpPr>
            <a:xfrm>
              <a:off x="1397412" y="5173040"/>
              <a:ext cx="215966" cy="342399"/>
              <a:chOff x="6718575" y="2318625"/>
              <a:chExt cx="256950" cy="407375"/>
            </a:xfrm>
          </p:grpSpPr>
          <p:sp>
            <p:nvSpPr>
              <p:cNvPr id="222" name="Google Shape;222;p1"/>
              <p:cNvSpPr/>
              <p:nvPr/>
            </p:nvSpPr>
            <p:spPr>
              <a:xfrm>
                <a:off x="6795900" y="2673600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2"/>
                    </a:moveTo>
                    <a:lnTo>
                      <a:pt x="4092" y="1"/>
                    </a:lnTo>
                    <a:lnTo>
                      <a:pt x="0" y="1"/>
                    </a:lnTo>
                    <a:lnTo>
                      <a:pt x="0" y="902"/>
                    </a:lnTo>
                    <a:lnTo>
                      <a:pt x="4092" y="90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6795900" y="2650475"/>
                <a:ext cx="1023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902" fill="none" extrusionOk="0">
                    <a:moveTo>
                      <a:pt x="4092" y="901"/>
                    </a:moveTo>
                    <a:lnTo>
                      <a:pt x="4092" y="0"/>
                    </a:lnTo>
                    <a:lnTo>
                      <a:pt x="0" y="0"/>
                    </a:lnTo>
                    <a:lnTo>
                      <a:pt x="0" y="901"/>
                    </a:lnTo>
                    <a:lnTo>
                      <a:pt x="4092" y="90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6795900" y="2696125"/>
                <a:ext cx="102300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195" fill="none" extrusionOk="0">
                    <a:moveTo>
                      <a:pt x="0" y="1"/>
                    </a:moveTo>
                    <a:lnTo>
                      <a:pt x="0" y="171"/>
                    </a:lnTo>
                    <a:lnTo>
                      <a:pt x="0" y="171"/>
                    </a:lnTo>
                    <a:lnTo>
                      <a:pt x="24" y="318"/>
                    </a:lnTo>
                    <a:lnTo>
                      <a:pt x="98" y="464"/>
                    </a:lnTo>
                    <a:lnTo>
                      <a:pt x="195" y="585"/>
                    </a:lnTo>
                    <a:lnTo>
                      <a:pt x="341" y="659"/>
                    </a:lnTo>
                    <a:lnTo>
                      <a:pt x="1875" y="1170"/>
                    </a:lnTo>
                    <a:lnTo>
                      <a:pt x="1875" y="1170"/>
                    </a:lnTo>
                    <a:lnTo>
                      <a:pt x="2046" y="1194"/>
                    </a:lnTo>
                    <a:lnTo>
                      <a:pt x="2046" y="1194"/>
                    </a:lnTo>
                    <a:lnTo>
                      <a:pt x="2216" y="1170"/>
                    </a:lnTo>
                    <a:lnTo>
                      <a:pt x="3751" y="659"/>
                    </a:lnTo>
                    <a:lnTo>
                      <a:pt x="3751" y="659"/>
                    </a:lnTo>
                    <a:lnTo>
                      <a:pt x="3897" y="585"/>
                    </a:lnTo>
                    <a:lnTo>
                      <a:pt x="3994" y="464"/>
                    </a:lnTo>
                    <a:lnTo>
                      <a:pt x="4067" y="318"/>
                    </a:lnTo>
                    <a:lnTo>
                      <a:pt x="4092" y="171"/>
                    </a:lnTo>
                    <a:lnTo>
                      <a:pt x="4092" y="1"/>
                    </a:ln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67849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6674"/>
                    </a:moveTo>
                    <a:lnTo>
                      <a:pt x="1413" y="6674"/>
                    </a:lnTo>
                    <a:lnTo>
                      <a:pt x="585" y="2850"/>
                    </a:ln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6718575" y="2318625"/>
                <a:ext cx="256950" cy="307525"/>
              </a:xfrm>
              <a:custGeom>
                <a:avLst/>
                <a:gdLst/>
                <a:ahLst/>
                <a:cxnLst/>
                <a:rect l="l" t="t" r="r" b="b"/>
                <a:pathLst>
                  <a:path w="10278" h="12301" fill="none" extrusionOk="0">
                    <a:moveTo>
                      <a:pt x="7185" y="12300"/>
                    </a:moveTo>
                    <a:lnTo>
                      <a:pt x="7185" y="12300"/>
                    </a:lnTo>
                    <a:lnTo>
                      <a:pt x="7307" y="11764"/>
                    </a:lnTo>
                    <a:lnTo>
                      <a:pt x="7477" y="11253"/>
                    </a:lnTo>
                    <a:lnTo>
                      <a:pt x="7672" y="10766"/>
                    </a:lnTo>
                    <a:lnTo>
                      <a:pt x="7891" y="10327"/>
                    </a:lnTo>
                    <a:lnTo>
                      <a:pt x="8135" y="9913"/>
                    </a:lnTo>
                    <a:lnTo>
                      <a:pt x="8378" y="9499"/>
                    </a:lnTo>
                    <a:lnTo>
                      <a:pt x="8914" y="8720"/>
                    </a:lnTo>
                    <a:lnTo>
                      <a:pt x="9182" y="8330"/>
                    </a:lnTo>
                    <a:lnTo>
                      <a:pt x="9425" y="7941"/>
                    </a:lnTo>
                    <a:lnTo>
                      <a:pt x="9645" y="7551"/>
                    </a:lnTo>
                    <a:lnTo>
                      <a:pt x="9864" y="7113"/>
                    </a:lnTo>
                    <a:lnTo>
                      <a:pt x="10034" y="6674"/>
                    </a:lnTo>
                    <a:lnTo>
                      <a:pt x="10156" y="6187"/>
                    </a:lnTo>
                    <a:lnTo>
                      <a:pt x="10229" y="5676"/>
                    </a:lnTo>
                    <a:lnTo>
                      <a:pt x="10253" y="5408"/>
                    </a:lnTo>
                    <a:lnTo>
                      <a:pt x="10278" y="5140"/>
                    </a:lnTo>
                    <a:lnTo>
                      <a:pt x="10278" y="5140"/>
                    </a:lnTo>
                    <a:lnTo>
                      <a:pt x="10229" y="4604"/>
                    </a:lnTo>
                    <a:lnTo>
                      <a:pt x="10156" y="4093"/>
                    </a:lnTo>
                    <a:lnTo>
                      <a:pt x="10034" y="3605"/>
                    </a:lnTo>
                    <a:lnTo>
                      <a:pt x="9864" y="3143"/>
                    </a:lnTo>
                    <a:lnTo>
                      <a:pt x="9645" y="2680"/>
                    </a:lnTo>
                    <a:lnTo>
                      <a:pt x="9401" y="2266"/>
                    </a:lnTo>
                    <a:lnTo>
                      <a:pt x="9084" y="1876"/>
                    </a:lnTo>
                    <a:lnTo>
                      <a:pt x="8768" y="1511"/>
                    </a:lnTo>
                    <a:lnTo>
                      <a:pt x="8402" y="1170"/>
                    </a:lnTo>
                    <a:lnTo>
                      <a:pt x="8013" y="878"/>
                    </a:lnTo>
                    <a:lnTo>
                      <a:pt x="7574" y="634"/>
                    </a:lnTo>
                    <a:lnTo>
                      <a:pt x="7136" y="415"/>
                    </a:lnTo>
                    <a:lnTo>
                      <a:pt x="6673" y="244"/>
                    </a:lnTo>
                    <a:lnTo>
                      <a:pt x="6162" y="98"/>
                    </a:lnTo>
                    <a:lnTo>
                      <a:pt x="5675" y="25"/>
                    </a:lnTo>
                    <a:lnTo>
                      <a:pt x="5139" y="1"/>
                    </a:lnTo>
                    <a:lnTo>
                      <a:pt x="5139" y="1"/>
                    </a:lnTo>
                    <a:lnTo>
                      <a:pt x="4603" y="25"/>
                    </a:lnTo>
                    <a:lnTo>
                      <a:pt x="4116" y="98"/>
                    </a:lnTo>
                    <a:lnTo>
                      <a:pt x="3605" y="244"/>
                    </a:lnTo>
                    <a:lnTo>
                      <a:pt x="3142" y="415"/>
                    </a:lnTo>
                    <a:lnTo>
                      <a:pt x="2703" y="634"/>
                    </a:lnTo>
                    <a:lnTo>
                      <a:pt x="2265" y="878"/>
                    </a:lnTo>
                    <a:lnTo>
                      <a:pt x="1875" y="1170"/>
                    </a:lnTo>
                    <a:lnTo>
                      <a:pt x="1510" y="1511"/>
                    </a:lnTo>
                    <a:lnTo>
                      <a:pt x="1193" y="1876"/>
                    </a:lnTo>
                    <a:lnTo>
                      <a:pt x="877" y="2266"/>
                    </a:lnTo>
                    <a:lnTo>
                      <a:pt x="633" y="2680"/>
                    </a:lnTo>
                    <a:lnTo>
                      <a:pt x="414" y="3143"/>
                    </a:lnTo>
                    <a:lnTo>
                      <a:pt x="244" y="3605"/>
                    </a:lnTo>
                    <a:lnTo>
                      <a:pt x="122" y="4093"/>
                    </a:lnTo>
                    <a:lnTo>
                      <a:pt x="49" y="4604"/>
                    </a:lnTo>
                    <a:lnTo>
                      <a:pt x="0" y="5140"/>
                    </a:lnTo>
                    <a:lnTo>
                      <a:pt x="0" y="5140"/>
                    </a:lnTo>
                    <a:lnTo>
                      <a:pt x="24" y="5408"/>
                    </a:lnTo>
                    <a:lnTo>
                      <a:pt x="49" y="5676"/>
                    </a:lnTo>
                    <a:lnTo>
                      <a:pt x="122" y="6187"/>
                    </a:lnTo>
                    <a:lnTo>
                      <a:pt x="244" y="6674"/>
                    </a:lnTo>
                    <a:lnTo>
                      <a:pt x="414" y="7113"/>
                    </a:lnTo>
                    <a:lnTo>
                      <a:pt x="633" y="7551"/>
                    </a:lnTo>
                    <a:lnTo>
                      <a:pt x="852" y="7941"/>
                    </a:lnTo>
                    <a:lnTo>
                      <a:pt x="1096" y="8330"/>
                    </a:lnTo>
                    <a:lnTo>
                      <a:pt x="1364" y="8720"/>
                    </a:lnTo>
                    <a:lnTo>
                      <a:pt x="1900" y="9499"/>
                    </a:lnTo>
                    <a:lnTo>
                      <a:pt x="2143" y="9913"/>
                    </a:lnTo>
                    <a:lnTo>
                      <a:pt x="2387" y="10327"/>
                    </a:lnTo>
                    <a:lnTo>
                      <a:pt x="2606" y="10766"/>
                    </a:lnTo>
                    <a:lnTo>
                      <a:pt x="2801" y="11253"/>
                    </a:lnTo>
                    <a:lnTo>
                      <a:pt x="2971" y="11764"/>
                    </a:lnTo>
                    <a:lnTo>
                      <a:pt x="3093" y="12300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6873825" y="2459275"/>
                <a:ext cx="35350" cy="1668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6675" fill="none" extrusionOk="0">
                    <a:moveTo>
                      <a:pt x="1413" y="1"/>
                    </a:moveTo>
                    <a:lnTo>
                      <a:pt x="1413" y="1"/>
                    </a:lnTo>
                    <a:lnTo>
                      <a:pt x="829" y="2850"/>
                    </a:lnTo>
                    <a:lnTo>
                      <a:pt x="1" y="6674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6801975" y="2453200"/>
                <a:ext cx="901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780" fill="none" extrusionOk="0">
                    <a:moveTo>
                      <a:pt x="1" y="73"/>
                    </a:moveTo>
                    <a:lnTo>
                      <a:pt x="829" y="780"/>
                    </a:lnTo>
                    <a:lnTo>
                      <a:pt x="1657" y="73"/>
                    </a:lnTo>
                    <a:lnTo>
                      <a:pt x="1657" y="73"/>
                    </a:lnTo>
                    <a:lnTo>
                      <a:pt x="1730" y="25"/>
                    </a:lnTo>
                    <a:lnTo>
                      <a:pt x="1803" y="0"/>
                    </a:lnTo>
                    <a:lnTo>
                      <a:pt x="1876" y="25"/>
                    </a:lnTo>
                    <a:lnTo>
                      <a:pt x="1949" y="73"/>
                    </a:lnTo>
                    <a:lnTo>
                      <a:pt x="2777" y="780"/>
                    </a:lnTo>
                    <a:lnTo>
                      <a:pt x="3605" y="73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6795900" y="2628550"/>
                <a:ext cx="102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92" h="1" fill="none" extrusionOk="0">
                    <a:moveTo>
                      <a:pt x="0" y="1"/>
                    </a:moveTo>
                    <a:lnTo>
                      <a:pt x="4092" y="1"/>
                    </a:lnTo>
                  </a:path>
                </a:pathLst>
              </a:custGeom>
              <a:noFill/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" name="Google Shape;230;p1"/>
            <p:cNvSpPr txBox="1"/>
            <p:nvPr/>
          </p:nvSpPr>
          <p:spPr>
            <a:xfrm>
              <a:off x="1790308" y="5169260"/>
              <a:ext cx="50421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9"/>
                <a:buFont typeface="Arial"/>
                <a:buNone/>
              </a:pPr>
              <a:r>
                <a:rPr lang="en-US" sz="1509" b="1" i="0" u="none" strike="noStrike" cap="none">
                  <a:solidFill>
                    <a:srgbClr val="A88337"/>
                  </a:solidFill>
                  <a:latin typeface="Lora"/>
                  <a:ea typeface="Lora"/>
                  <a:cs typeface="Lora"/>
                  <a:sym typeface="Lora"/>
                </a:rPr>
                <a:t>G18 Consulting Project Team: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566"/>
                  </a:solidFill>
                  <a:latin typeface="Lora"/>
                  <a:ea typeface="Lora"/>
                  <a:cs typeface="Lora"/>
                  <a:sym typeface="Lora"/>
                </a:rPr>
                <a:t>Jonathan YORK               Anthony WONG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566"/>
                  </a:solidFill>
                  <a:latin typeface="Lora"/>
                  <a:ea typeface="Lora"/>
                  <a:cs typeface="Lora"/>
                  <a:sym typeface="Lora"/>
                </a:rPr>
                <a:t>Jisoo KIM                         Elsa ZHAN    </a:t>
              </a:r>
              <a:endParaRPr sz="1400" b="0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566"/>
                  </a:solidFill>
                  <a:latin typeface="Lora"/>
                  <a:ea typeface="Lora"/>
                  <a:cs typeface="Lora"/>
                  <a:sym typeface="Lora"/>
                </a:rPr>
                <a:t>Daoqing SU                     Terence ZHANG</a:t>
              </a:r>
              <a:endParaRPr sz="1400" b="0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"/>
          <p:cNvGrpSpPr/>
          <p:nvPr/>
        </p:nvGrpSpPr>
        <p:grpSpPr>
          <a:xfrm>
            <a:off x="0" y="-972854"/>
            <a:ext cx="13442910" cy="2474150"/>
            <a:chOff x="0" y="8"/>
            <a:chExt cx="10692105" cy="1967868"/>
          </a:xfrm>
        </p:grpSpPr>
        <p:sp>
          <p:nvSpPr>
            <p:cNvPr id="232" name="Google Shape;232;p1"/>
            <p:cNvSpPr/>
            <p:nvPr/>
          </p:nvSpPr>
          <p:spPr>
            <a:xfrm>
              <a:off x="5585435" y="12"/>
              <a:ext cx="5106670" cy="1967864"/>
            </a:xfrm>
            <a:custGeom>
              <a:avLst/>
              <a:gdLst/>
              <a:ahLst/>
              <a:cxnLst/>
              <a:rect l="l" t="t" r="r" b="b"/>
              <a:pathLst>
                <a:path w="5106670" h="1967864" extrusionOk="0">
                  <a:moveTo>
                    <a:pt x="2100465" y="0"/>
                  </a:moveTo>
                  <a:lnTo>
                    <a:pt x="1967598" y="0"/>
                  </a:lnTo>
                  <a:lnTo>
                    <a:pt x="0" y="1967598"/>
                  </a:lnTo>
                  <a:lnTo>
                    <a:pt x="132867" y="1967598"/>
                  </a:lnTo>
                  <a:lnTo>
                    <a:pt x="2100465" y="0"/>
                  </a:lnTo>
                  <a:close/>
                </a:path>
                <a:path w="5106670" h="1967864" extrusionOk="0">
                  <a:moveTo>
                    <a:pt x="2480932" y="0"/>
                  </a:moveTo>
                  <a:lnTo>
                    <a:pt x="2348065" y="0"/>
                  </a:lnTo>
                  <a:lnTo>
                    <a:pt x="380466" y="1967598"/>
                  </a:lnTo>
                  <a:lnTo>
                    <a:pt x="513334" y="1967598"/>
                  </a:lnTo>
                  <a:lnTo>
                    <a:pt x="2480932" y="0"/>
                  </a:lnTo>
                  <a:close/>
                </a:path>
                <a:path w="5106670" h="1967864" extrusionOk="0">
                  <a:moveTo>
                    <a:pt x="2861399" y="0"/>
                  </a:moveTo>
                  <a:lnTo>
                    <a:pt x="2728518" y="0"/>
                  </a:lnTo>
                  <a:lnTo>
                    <a:pt x="760920" y="1967598"/>
                  </a:lnTo>
                  <a:lnTo>
                    <a:pt x="893800" y="1967598"/>
                  </a:lnTo>
                  <a:lnTo>
                    <a:pt x="2861399" y="0"/>
                  </a:lnTo>
                  <a:close/>
                </a:path>
                <a:path w="5106670" h="1967864" extrusionOk="0">
                  <a:moveTo>
                    <a:pt x="3241865" y="0"/>
                  </a:moveTo>
                  <a:lnTo>
                    <a:pt x="3108985" y="0"/>
                  </a:lnTo>
                  <a:lnTo>
                    <a:pt x="1141387" y="1967598"/>
                  </a:lnTo>
                  <a:lnTo>
                    <a:pt x="1274279" y="1967598"/>
                  </a:lnTo>
                  <a:lnTo>
                    <a:pt x="3241865" y="0"/>
                  </a:lnTo>
                  <a:close/>
                </a:path>
                <a:path w="5106670" h="1967864" extrusionOk="0">
                  <a:moveTo>
                    <a:pt x="3622344" y="0"/>
                  </a:moveTo>
                  <a:lnTo>
                    <a:pt x="3489439" y="0"/>
                  </a:lnTo>
                  <a:lnTo>
                    <a:pt x="1521853" y="1967598"/>
                  </a:lnTo>
                  <a:lnTo>
                    <a:pt x="1654746" y="1967598"/>
                  </a:lnTo>
                  <a:lnTo>
                    <a:pt x="3622344" y="0"/>
                  </a:lnTo>
                  <a:close/>
                </a:path>
                <a:path w="5106670" h="1967864" extrusionOk="0">
                  <a:moveTo>
                    <a:pt x="4002798" y="0"/>
                  </a:moveTo>
                  <a:lnTo>
                    <a:pt x="3869944" y="0"/>
                  </a:lnTo>
                  <a:lnTo>
                    <a:pt x="1902345" y="1967598"/>
                  </a:lnTo>
                  <a:lnTo>
                    <a:pt x="2035200" y="1967598"/>
                  </a:lnTo>
                  <a:lnTo>
                    <a:pt x="4002798" y="0"/>
                  </a:lnTo>
                  <a:close/>
                </a:path>
                <a:path w="5106670" h="1967864" extrusionOk="0">
                  <a:moveTo>
                    <a:pt x="4383278" y="0"/>
                  </a:moveTo>
                  <a:lnTo>
                    <a:pt x="4250410" y="0"/>
                  </a:lnTo>
                  <a:lnTo>
                    <a:pt x="2282812" y="1967598"/>
                  </a:lnTo>
                  <a:lnTo>
                    <a:pt x="2415679" y="1967598"/>
                  </a:lnTo>
                  <a:lnTo>
                    <a:pt x="4383278" y="0"/>
                  </a:lnTo>
                  <a:close/>
                </a:path>
                <a:path w="5106670" h="1967864" extrusionOk="0">
                  <a:moveTo>
                    <a:pt x="4763744" y="0"/>
                  </a:moveTo>
                  <a:lnTo>
                    <a:pt x="4630864" y="0"/>
                  </a:lnTo>
                  <a:lnTo>
                    <a:pt x="2663266" y="1967598"/>
                  </a:lnTo>
                  <a:lnTo>
                    <a:pt x="2796146" y="1967598"/>
                  </a:lnTo>
                  <a:lnTo>
                    <a:pt x="4763744" y="0"/>
                  </a:lnTo>
                  <a:close/>
                </a:path>
                <a:path w="5106670" h="1967864" extrusionOk="0">
                  <a:moveTo>
                    <a:pt x="5106555" y="1807121"/>
                  </a:moveTo>
                  <a:lnTo>
                    <a:pt x="4946078" y="1967598"/>
                  </a:lnTo>
                  <a:lnTo>
                    <a:pt x="5078946" y="1967598"/>
                  </a:lnTo>
                  <a:lnTo>
                    <a:pt x="5106555" y="1939988"/>
                  </a:lnTo>
                  <a:lnTo>
                    <a:pt x="5106555" y="1807121"/>
                  </a:lnTo>
                  <a:close/>
                </a:path>
                <a:path w="5106670" h="1967864" extrusionOk="0">
                  <a:moveTo>
                    <a:pt x="5106555" y="1426654"/>
                  </a:moveTo>
                  <a:lnTo>
                    <a:pt x="4565612" y="1967598"/>
                  </a:lnTo>
                  <a:lnTo>
                    <a:pt x="4698479" y="1967598"/>
                  </a:lnTo>
                  <a:lnTo>
                    <a:pt x="5106555" y="1559509"/>
                  </a:lnTo>
                  <a:lnTo>
                    <a:pt x="5106555" y="1426654"/>
                  </a:lnTo>
                  <a:close/>
                </a:path>
                <a:path w="5106670" h="1967864" extrusionOk="0">
                  <a:moveTo>
                    <a:pt x="5106555" y="665708"/>
                  </a:moveTo>
                  <a:lnTo>
                    <a:pt x="3804666" y="1967598"/>
                  </a:lnTo>
                  <a:lnTo>
                    <a:pt x="3937546" y="1967598"/>
                  </a:lnTo>
                  <a:lnTo>
                    <a:pt x="5106555" y="798588"/>
                  </a:lnTo>
                  <a:lnTo>
                    <a:pt x="5106555" y="665708"/>
                  </a:lnTo>
                  <a:close/>
                </a:path>
                <a:path w="5106670" h="1967864" extrusionOk="0">
                  <a:moveTo>
                    <a:pt x="5106555" y="285242"/>
                  </a:moveTo>
                  <a:lnTo>
                    <a:pt x="3424199" y="1967598"/>
                  </a:lnTo>
                  <a:lnTo>
                    <a:pt x="3557079" y="1967598"/>
                  </a:lnTo>
                  <a:lnTo>
                    <a:pt x="5106555" y="418109"/>
                  </a:lnTo>
                  <a:lnTo>
                    <a:pt x="5106555" y="285242"/>
                  </a:lnTo>
                  <a:close/>
                </a:path>
                <a:path w="5106670" h="1967864" extrusionOk="0">
                  <a:moveTo>
                    <a:pt x="5106555" y="0"/>
                  </a:moveTo>
                  <a:lnTo>
                    <a:pt x="5011331" y="0"/>
                  </a:lnTo>
                  <a:lnTo>
                    <a:pt x="3043745" y="1967598"/>
                  </a:lnTo>
                  <a:lnTo>
                    <a:pt x="3176613" y="1967598"/>
                  </a:lnTo>
                  <a:lnTo>
                    <a:pt x="5106555" y="37655"/>
                  </a:lnTo>
                  <a:lnTo>
                    <a:pt x="5106555" y="0"/>
                  </a:lnTo>
                  <a:close/>
                </a:path>
                <a:path w="5106670" h="1967864" extrusionOk="0">
                  <a:moveTo>
                    <a:pt x="5106568" y="1046175"/>
                  </a:moveTo>
                  <a:lnTo>
                    <a:pt x="4185132" y="1967598"/>
                  </a:lnTo>
                  <a:lnTo>
                    <a:pt x="4318012" y="1967598"/>
                  </a:lnTo>
                  <a:lnTo>
                    <a:pt x="5106568" y="1179042"/>
                  </a:lnTo>
                  <a:lnTo>
                    <a:pt x="5106568" y="1046175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63"/>
                <a:buFont typeface="Arial"/>
                <a:buNone/>
              </a:pPr>
              <a:endParaRPr sz="2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204978" y="8"/>
              <a:ext cx="2100580" cy="1967864"/>
            </a:xfrm>
            <a:custGeom>
              <a:avLst/>
              <a:gdLst/>
              <a:ahLst/>
              <a:cxnLst/>
              <a:rect l="l" t="t" r="r" b="b"/>
              <a:pathLst>
                <a:path w="2100579" h="1967864" extrusionOk="0">
                  <a:moveTo>
                    <a:pt x="2100453" y="0"/>
                  </a:moveTo>
                  <a:lnTo>
                    <a:pt x="1967598" y="0"/>
                  </a:lnTo>
                  <a:lnTo>
                    <a:pt x="0" y="1967598"/>
                  </a:lnTo>
                  <a:lnTo>
                    <a:pt x="132854" y="1967598"/>
                  </a:lnTo>
                  <a:lnTo>
                    <a:pt x="2100453" y="0"/>
                  </a:lnTo>
                  <a:close/>
                </a:path>
              </a:pathLst>
            </a:custGeom>
            <a:solidFill>
              <a:srgbClr val="F3F3F3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63"/>
                <a:buFont typeface="Arial"/>
                <a:buNone/>
              </a:pPr>
              <a:endParaRPr sz="2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0" y="12"/>
              <a:ext cx="6925309" cy="1967864"/>
            </a:xfrm>
            <a:custGeom>
              <a:avLst/>
              <a:gdLst/>
              <a:ahLst/>
              <a:cxnLst/>
              <a:rect l="l" t="t" r="r" b="b"/>
              <a:pathLst>
                <a:path w="6925309" h="1967864" extrusionOk="0">
                  <a:moveTo>
                    <a:pt x="457022" y="0"/>
                  </a:moveTo>
                  <a:lnTo>
                    <a:pt x="324154" y="0"/>
                  </a:lnTo>
                  <a:lnTo>
                    <a:pt x="0" y="324154"/>
                  </a:lnTo>
                  <a:lnTo>
                    <a:pt x="0" y="457022"/>
                  </a:lnTo>
                  <a:lnTo>
                    <a:pt x="457022" y="0"/>
                  </a:lnTo>
                  <a:close/>
                </a:path>
                <a:path w="6925309" h="1967864" extrusionOk="0">
                  <a:moveTo>
                    <a:pt x="837488" y="0"/>
                  </a:moveTo>
                  <a:lnTo>
                    <a:pt x="704621" y="0"/>
                  </a:lnTo>
                  <a:lnTo>
                    <a:pt x="0" y="704621"/>
                  </a:lnTo>
                  <a:lnTo>
                    <a:pt x="0" y="837488"/>
                  </a:lnTo>
                  <a:lnTo>
                    <a:pt x="837488" y="0"/>
                  </a:lnTo>
                  <a:close/>
                </a:path>
                <a:path w="6925309" h="1967864" extrusionOk="0">
                  <a:moveTo>
                    <a:pt x="1217955" y="0"/>
                  </a:moveTo>
                  <a:lnTo>
                    <a:pt x="1085100" y="0"/>
                  </a:lnTo>
                  <a:lnTo>
                    <a:pt x="0" y="1085100"/>
                  </a:lnTo>
                  <a:lnTo>
                    <a:pt x="0" y="1217955"/>
                  </a:lnTo>
                  <a:lnTo>
                    <a:pt x="1217955" y="0"/>
                  </a:lnTo>
                  <a:close/>
                </a:path>
                <a:path w="6925309" h="1967864" extrusionOk="0">
                  <a:moveTo>
                    <a:pt x="1598409" y="0"/>
                  </a:moveTo>
                  <a:lnTo>
                    <a:pt x="1465554" y="0"/>
                  </a:lnTo>
                  <a:lnTo>
                    <a:pt x="0" y="1465554"/>
                  </a:lnTo>
                  <a:lnTo>
                    <a:pt x="0" y="1598422"/>
                  </a:lnTo>
                  <a:lnTo>
                    <a:pt x="1598409" y="0"/>
                  </a:lnTo>
                  <a:close/>
                </a:path>
                <a:path w="6925309" h="1967864" extrusionOk="0">
                  <a:moveTo>
                    <a:pt x="1978888" y="0"/>
                  </a:moveTo>
                  <a:lnTo>
                    <a:pt x="1846008" y="0"/>
                  </a:lnTo>
                  <a:lnTo>
                    <a:pt x="0" y="1846008"/>
                  </a:lnTo>
                  <a:lnTo>
                    <a:pt x="0" y="1967598"/>
                  </a:lnTo>
                  <a:lnTo>
                    <a:pt x="11290" y="1967598"/>
                  </a:lnTo>
                  <a:lnTo>
                    <a:pt x="1978888" y="0"/>
                  </a:lnTo>
                  <a:close/>
                </a:path>
                <a:path w="6925309" h="1967864" extrusionOk="0">
                  <a:moveTo>
                    <a:pt x="2359342" y="0"/>
                  </a:moveTo>
                  <a:lnTo>
                    <a:pt x="2226475" y="0"/>
                  </a:lnTo>
                  <a:lnTo>
                    <a:pt x="258876" y="1967598"/>
                  </a:lnTo>
                  <a:lnTo>
                    <a:pt x="391744" y="1967598"/>
                  </a:lnTo>
                  <a:lnTo>
                    <a:pt x="2359342" y="0"/>
                  </a:lnTo>
                  <a:close/>
                </a:path>
                <a:path w="6925309" h="1967864" extrusionOk="0">
                  <a:moveTo>
                    <a:pt x="2739821" y="0"/>
                  </a:moveTo>
                  <a:lnTo>
                    <a:pt x="2606954" y="0"/>
                  </a:lnTo>
                  <a:lnTo>
                    <a:pt x="639356" y="1967598"/>
                  </a:lnTo>
                  <a:lnTo>
                    <a:pt x="772223" y="1967598"/>
                  </a:lnTo>
                  <a:lnTo>
                    <a:pt x="2739821" y="0"/>
                  </a:lnTo>
                  <a:close/>
                </a:path>
                <a:path w="6925309" h="1967864" extrusionOk="0">
                  <a:moveTo>
                    <a:pt x="3120275" y="0"/>
                  </a:moveTo>
                  <a:lnTo>
                    <a:pt x="2987395" y="0"/>
                  </a:lnTo>
                  <a:lnTo>
                    <a:pt x="1019797" y="1967598"/>
                  </a:lnTo>
                  <a:lnTo>
                    <a:pt x="1152677" y="1967598"/>
                  </a:lnTo>
                  <a:lnTo>
                    <a:pt x="3120275" y="0"/>
                  </a:lnTo>
                  <a:close/>
                </a:path>
                <a:path w="6925309" h="1967864" extrusionOk="0">
                  <a:moveTo>
                    <a:pt x="3500767" y="0"/>
                  </a:moveTo>
                  <a:lnTo>
                    <a:pt x="3367887" y="0"/>
                  </a:lnTo>
                  <a:lnTo>
                    <a:pt x="1400289" y="1967598"/>
                  </a:lnTo>
                  <a:lnTo>
                    <a:pt x="1533169" y="1967598"/>
                  </a:lnTo>
                  <a:lnTo>
                    <a:pt x="3500767" y="0"/>
                  </a:lnTo>
                  <a:close/>
                </a:path>
                <a:path w="6925309" h="1967864" extrusionOk="0">
                  <a:moveTo>
                    <a:pt x="3881234" y="0"/>
                  </a:moveTo>
                  <a:lnTo>
                    <a:pt x="3748367" y="0"/>
                  </a:lnTo>
                  <a:lnTo>
                    <a:pt x="1780768" y="1967598"/>
                  </a:lnTo>
                  <a:lnTo>
                    <a:pt x="1913636" y="1967598"/>
                  </a:lnTo>
                  <a:lnTo>
                    <a:pt x="3881234" y="0"/>
                  </a:lnTo>
                  <a:close/>
                </a:path>
                <a:path w="6925309" h="1967864" extrusionOk="0">
                  <a:moveTo>
                    <a:pt x="4261701" y="0"/>
                  </a:moveTo>
                  <a:lnTo>
                    <a:pt x="4128820" y="0"/>
                  </a:lnTo>
                  <a:lnTo>
                    <a:pt x="2161222" y="1967598"/>
                  </a:lnTo>
                  <a:lnTo>
                    <a:pt x="2294102" y="1967598"/>
                  </a:lnTo>
                  <a:lnTo>
                    <a:pt x="4261701" y="0"/>
                  </a:lnTo>
                  <a:close/>
                </a:path>
                <a:path w="6925309" h="1967864" extrusionOk="0">
                  <a:moveTo>
                    <a:pt x="4642155" y="0"/>
                  </a:moveTo>
                  <a:lnTo>
                    <a:pt x="4509287" y="0"/>
                  </a:lnTo>
                  <a:lnTo>
                    <a:pt x="2541689" y="1967598"/>
                  </a:lnTo>
                  <a:lnTo>
                    <a:pt x="2674556" y="1967598"/>
                  </a:lnTo>
                  <a:lnTo>
                    <a:pt x="4642155" y="0"/>
                  </a:lnTo>
                  <a:close/>
                </a:path>
                <a:path w="6925309" h="1967864" extrusionOk="0">
                  <a:moveTo>
                    <a:pt x="5022608" y="0"/>
                  </a:moveTo>
                  <a:lnTo>
                    <a:pt x="4889754" y="0"/>
                  </a:lnTo>
                  <a:lnTo>
                    <a:pt x="2922155" y="1967598"/>
                  </a:lnTo>
                  <a:lnTo>
                    <a:pt x="3055010" y="1967598"/>
                  </a:lnTo>
                  <a:lnTo>
                    <a:pt x="5022608" y="0"/>
                  </a:lnTo>
                  <a:close/>
                </a:path>
                <a:path w="6925309" h="1967864" extrusionOk="0">
                  <a:moveTo>
                    <a:pt x="5403088" y="0"/>
                  </a:moveTo>
                  <a:lnTo>
                    <a:pt x="5270220" y="0"/>
                  </a:lnTo>
                  <a:lnTo>
                    <a:pt x="3302622" y="1967598"/>
                  </a:lnTo>
                  <a:lnTo>
                    <a:pt x="3435502" y="1967598"/>
                  </a:lnTo>
                  <a:lnTo>
                    <a:pt x="5403088" y="0"/>
                  </a:lnTo>
                  <a:close/>
                </a:path>
                <a:path w="6925309" h="1967864" extrusionOk="0">
                  <a:moveTo>
                    <a:pt x="5783554" y="0"/>
                  </a:moveTo>
                  <a:lnTo>
                    <a:pt x="5650674" y="0"/>
                  </a:lnTo>
                  <a:lnTo>
                    <a:pt x="3683076" y="1967598"/>
                  </a:lnTo>
                  <a:lnTo>
                    <a:pt x="3815969" y="1967598"/>
                  </a:lnTo>
                  <a:lnTo>
                    <a:pt x="5783554" y="0"/>
                  </a:lnTo>
                  <a:close/>
                </a:path>
                <a:path w="6925309" h="1967864" extrusionOk="0">
                  <a:moveTo>
                    <a:pt x="6164034" y="0"/>
                  </a:moveTo>
                  <a:lnTo>
                    <a:pt x="6031141" y="0"/>
                  </a:lnTo>
                  <a:lnTo>
                    <a:pt x="4063555" y="1967598"/>
                  </a:lnTo>
                  <a:lnTo>
                    <a:pt x="4196435" y="1967598"/>
                  </a:lnTo>
                  <a:lnTo>
                    <a:pt x="6164034" y="0"/>
                  </a:lnTo>
                  <a:close/>
                </a:path>
                <a:path w="6925309" h="1967864" extrusionOk="0">
                  <a:moveTo>
                    <a:pt x="6544500" y="0"/>
                  </a:moveTo>
                  <a:lnTo>
                    <a:pt x="6411620" y="0"/>
                  </a:lnTo>
                  <a:lnTo>
                    <a:pt x="4444035" y="1967598"/>
                  </a:lnTo>
                  <a:lnTo>
                    <a:pt x="4576915" y="1967598"/>
                  </a:lnTo>
                  <a:lnTo>
                    <a:pt x="6544500" y="0"/>
                  </a:lnTo>
                  <a:close/>
                </a:path>
                <a:path w="6925309" h="1967864" extrusionOk="0">
                  <a:moveTo>
                    <a:pt x="6924967" y="0"/>
                  </a:moveTo>
                  <a:lnTo>
                    <a:pt x="6792100" y="0"/>
                  </a:lnTo>
                  <a:lnTo>
                    <a:pt x="4824501" y="1967598"/>
                  </a:lnTo>
                  <a:lnTo>
                    <a:pt x="4957369" y="1967598"/>
                  </a:lnTo>
                  <a:lnTo>
                    <a:pt x="6924967" y="0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63"/>
                <a:buFont typeface="Arial"/>
                <a:buNone/>
              </a:pPr>
              <a:endParaRPr sz="22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"/>
          <p:cNvSpPr txBox="1"/>
          <p:nvPr/>
        </p:nvSpPr>
        <p:spPr>
          <a:xfrm>
            <a:off x="695400" y="730683"/>
            <a:ext cx="83772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950" rIns="0" bIns="0" anchor="t" anchorCtr="0">
            <a:spAutoFit/>
          </a:bodyPr>
          <a:lstStyle/>
          <a:p>
            <a:pPr marL="159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Group18 Consulting Co. </a:t>
            </a:r>
            <a:endParaRPr sz="3600" b="1" i="0" u="none" strike="noStrike" cap="none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36" name="Google Shape;236;p1"/>
          <p:cNvGrpSpPr/>
          <p:nvPr/>
        </p:nvGrpSpPr>
        <p:grpSpPr>
          <a:xfrm>
            <a:off x="10784511" y="297132"/>
            <a:ext cx="636850" cy="986037"/>
            <a:chOff x="2019300" y="1325563"/>
            <a:chExt cx="1216025" cy="1882775"/>
          </a:xfrm>
        </p:grpSpPr>
        <p:sp>
          <p:nvSpPr>
            <p:cNvPr id="237" name="Google Shape;237;p1"/>
            <p:cNvSpPr/>
            <p:nvPr/>
          </p:nvSpPr>
          <p:spPr>
            <a:xfrm>
              <a:off x="2019300" y="1325563"/>
              <a:ext cx="1216025" cy="1882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2289175" y="2138363"/>
              <a:ext cx="674688" cy="1069975"/>
            </a:xfrm>
            <a:custGeom>
              <a:avLst/>
              <a:gdLst/>
              <a:ahLst/>
              <a:cxnLst/>
              <a:rect l="l" t="t" r="r" b="b"/>
              <a:pathLst>
                <a:path w="979" h="1556" extrusionOk="0">
                  <a:moveTo>
                    <a:pt x="979" y="1556"/>
                  </a:moveTo>
                  <a:cubicBezTo>
                    <a:pt x="659" y="1022"/>
                    <a:pt x="659" y="1022"/>
                    <a:pt x="659" y="1022"/>
                  </a:cubicBezTo>
                  <a:cubicBezTo>
                    <a:pt x="659" y="1022"/>
                    <a:pt x="649" y="1010"/>
                    <a:pt x="649" y="990"/>
                  </a:cubicBezTo>
                  <a:cubicBezTo>
                    <a:pt x="649" y="978"/>
                    <a:pt x="649" y="978"/>
                    <a:pt x="649" y="978"/>
                  </a:cubicBezTo>
                  <a:cubicBezTo>
                    <a:pt x="649" y="950"/>
                    <a:pt x="649" y="950"/>
                    <a:pt x="649" y="950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528" y="0"/>
                    <a:pt x="528" y="0"/>
                    <a:pt x="528" y="0"/>
                  </a:cubicBezTo>
                  <a:cubicBezTo>
                    <a:pt x="528" y="991"/>
                    <a:pt x="528" y="991"/>
                    <a:pt x="528" y="991"/>
                  </a:cubicBezTo>
                  <a:cubicBezTo>
                    <a:pt x="528" y="1021"/>
                    <a:pt x="528" y="1021"/>
                    <a:pt x="528" y="1021"/>
                  </a:cubicBezTo>
                  <a:cubicBezTo>
                    <a:pt x="538" y="1031"/>
                    <a:pt x="740" y="1375"/>
                    <a:pt x="740" y="1375"/>
                  </a:cubicBezTo>
                  <a:cubicBezTo>
                    <a:pt x="240" y="1375"/>
                    <a:pt x="240" y="1375"/>
                    <a:pt x="240" y="1375"/>
                  </a:cubicBezTo>
                  <a:cubicBezTo>
                    <a:pt x="240" y="1375"/>
                    <a:pt x="441" y="1031"/>
                    <a:pt x="452" y="1021"/>
                  </a:cubicBezTo>
                  <a:cubicBezTo>
                    <a:pt x="452" y="991"/>
                    <a:pt x="452" y="991"/>
                    <a:pt x="452" y="991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31" y="950"/>
                    <a:pt x="331" y="950"/>
                    <a:pt x="331" y="950"/>
                  </a:cubicBezTo>
                  <a:cubicBezTo>
                    <a:pt x="331" y="978"/>
                    <a:pt x="331" y="978"/>
                    <a:pt x="331" y="978"/>
                  </a:cubicBezTo>
                  <a:cubicBezTo>
                    <a:pt x="331" y="990"/>
                    <a:pt x="331" y="990"/>
                    <a:pt x="331" y="990"/>
                  </a:cubicBezTo>
                  <a:cubicBezTo>
                    <a:pt x="331" y="1010"/>
                    <a:pt x="321" y="1022"/>
                    <a:pt x="321" y="1022"/>
                  </a:cubicBezTo>
                  <a:cubicBezTo>
                    <a:pt x="0" y="1556"/>
                    <a:pt x="0" y="1556"/>
                    <a:pt x="0" y="1556"/>
                  </a:cubicBezTo>
                  <a:lnTo>
                    <a:pt x="979" y="1556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2320925" y="1325563"/>
              <a:ext cx="615950" cy="336550"/>
            </a:xfrm>
            <a:custGeom>
              <a:avLst/>
              <a:gdLst/>
              <a:ahLst/>
              <a:cxnLst/>
              <a:rect l="l" t="t" r="r" b="b"/>
              <a:pathLst>
                <a:path w="894" h="490" extrusionOk="0">
                  <a:moveTo>
                    <a:pt x="834" y="490"/>
                  </a:moveTo>
                  <a:cubicBezTo>
                    <a:pt x="834" y="490"/>
                    <a:pt x="894" y="241"/>
                    <a:pt x="679" y="77"/>
                  </a:cubicBezTo>
                  <a:cubicBezTo>
                    <a:pt x="679" y="77"/>
                    <a:pt x="593" y="0"/>
                    <a:pt x="430" y="0"/>
                  </a:cubicBezTo>
                  <a:cubicBezTo>
                    <a:pt x="284" y="0"/>
                    <a:pt x="198" y="77"/>
                    <a:pt x="198" y="77"/>
                  </a:cubicBezTo>
                  <a:cubicBezTo>
                    <a:pt x="0" y="215"/>
                    <a:pt x="51" y="490"/>
                    <a:pt x="51" y="490"/>
                  </a:cubicBezTo>
                  <a:lnTo>
                    <a:pt x="834" y="490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2363788" y="1679576"/>
              <a:ext cx="525463" cy="30163"/>
            </a:xfrm>
            <a:custGeom>
              <a:avLst/>
              <a:gdLst/>
              <a:ahLst/>
              <a:cxnLst/>
              <a:rect l="l" t="t" r="r" b="b"/>
              <a:pathLst>
                <a:path w="765" h="43" extrusionOk="0">
                  <a:moveTo>
                    <a:pt x="14" y="43"/>
                  </a:moveTo>
                  <a:cubicBezTo>
                    <a:pt x="750" y="43"/>
                    <a:pt x="750" y="43"/>
                    <a:pt x="750" y="43"/>
                  </a:cubicBezTo>
                  <a:cubicBezTo>
                    <a:pt x="756" y="29"/>
                    <a:pt x="761" y="15"/>
                    <a:pt x="7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5"/>
                    <a:pt x="9" y="29"/>
                    <a:pt x="14" y="43"/>
                  </a:cubicBez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2381250" y="1727201"/>
              <a:ext cx="490538" cy="28575"/>
            </a:xfrm>
            <a:custGeom>
              <a:avLst/>
              <a:gdLst/>
              <a:ahLst/>
              <a:cxnLst/>
              <a:rect l="l" t="t" r="r" b="b"/>
              <a:pathLst>
                <a:path w="713" h="43" extrusionOk="0">
                  <a:moveTo>
                    <a:pt x="7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5"/>
                    <a:pt x="16" y="29"/>
                    <a:pt x="25" y="43"/>
                  </a:cubicBezTo>
                  <a:cubicBezTo>
                    <a:pt x="688" y="43"/>
                    <a:pt x="688" y="43"/>
                    <a:pt x="688" y="43"/>
                  </a:cubicBezTo>
                  <a:cubicBezTo>
                    <a:pt x="697" y="29"/>
                    <a:pt x="705" y="15"/>
                    <a:pt x="713" y="0"/>
                  </a:cubicBez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2411413" y="1774826"/>
              <a:ext cx="430213" cy="22225"/>
            </a:xfrm>
            <a:custGeom>
              <a:avLst/>
              <a:gdLst/>
              <a:ahLst/>
              <a:cxnLst/>
              <a:rect l="l" t="t" r="r" b="b"/>
              <a:pathLst>
                <a:path w="627" h="34" extrusionOk="0">
                  <a:moveTo>
                    <a:pt x="30" y="34"/>
                  </a:moveTo>
                  <a:cubicBezTo>
                    <a:pt x="597" y="34"/>
                    <a:pt x="597" y="34"/>
                    <a:pt x="597" y="34"/>
                  </a:cubicBezTo>
                  <a:cubicBezTo>
                    <a:pt x="608" y="23"/>
                    <a:pt x="618" y="12"/>
                    <a:pt x="6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2"/>
                    <a:pt x="19" y="23"/>
                    <a:pt x="30" y="34"/>
                  </a:cubicBez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2451100" y="1816101"/>
              <a:ext cx="350838" cy="17463"/>
            </a:xfrm>
            <a:custGeom>
              <a:avLst/>
              <a:gdLst/>
              <a:ahLst/>
              <a:cxnLst/>
              <a:rect l="l" t="t" r="r" b="b"/>
              <a:pathLst>
                <a:path w="511" h="26" extrusionOk="0">
                  <a:moveTo>
                    <a:pt x="33" y="26"/>
                  </a:moveTo>
                  <a:cubicBezTo>
                    <a:pt x="478" y="26"/>
                    <a:pt x="478" y="26"/>
                    <a:pt x="478" y="26"/>
                  </a:cubicBezTo>
                  <a:cubicBezTo>
                    <a:pt x="489" y="18"/>
                    <a:pt x="501" y="9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9"/>
                    <a:pt x="22" y="18"/>
                    <a:pt x="33" y="26"/>
                  </a:cubicBez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2516188" y="1857376"/>
              <a:ext cx="220663" cy="23813"/>
            </a:xfrm>
            <a:custGeom>
              <a:avLst/>
              <a:gdLst/>
              <a:ahLst/>
              <a:cxnLst/>
              <a:rect l="l" t="t" r="r" b="b"/>
              <a:pathLst>
                <a:path w="321" h="35" extrusionOk="0">
                  <a:moveTo>
                    <a:pt x="0" y="0"/>
                  </a:moveTo>
                  <a:cubicBezTo>
                    <a:pt x="49" y="22"/>
                    <a:pt x="103" y="35"/>
                    <a:pt x="160" y="35"/>
                  </a:cubicBezTo>
                  <a:cubicBezTo>
                    <a:pt x="218" y="35"/>
                    <a:pt x="272" y="22"/>
                    <a:pt x="3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2019300" y="1893888"/>
              <a:ext cx="1216025" cy="209550"/>
            </a:xfrm>
            <a:custGeom>
              <a:avLst/>
              <a:gdLst/>
              <a:ahLst/>
              <a:cxnLst/>
              <a:rect l="l" t="t" r="r" b="b"/>
              <a:pathLst>
                <a:path w="1767" h="304" extrusionOk="0">
                  <a:moveTo>
                    <a:pt x="1647" y="0"/>
                  </a:moveTo>
                  <a:cubicBezTo>
                    <a:pt x="1044" y="0"/>
                    <a:pt x="1044" y="0"/>
                    <a:pt x="1044" y="0"/>
                  </a:cubicBezTo>
                  <a:cubicBezTo>
                    <a:pt x="1044" y="0"/>
                    <a:pt x="989" y="0"/>
                    <a:pt x="944" y="30"/>
                  </a:cubicBezTo>
                  <a:cubicBezTo>
                    <a:pt x="910" y="54"/>
                    <a:pt x="885" y="109"/>
                    <a:pt x="884" y="111"/>
                  </a:cubicBezTo>
                  <a:cubicBezTo>
                    <a:pt x="884" y="111"/>
                    <a:pt x="884" y="111"/>
                    <a:pt x="884" y="111"/>
                  </a:cubicBezTo>
                  <a:cubicBezTo>
                    <a:pt x="883" y="109"/>
                    <a:pt x="858" y="54"/>
                    <a:pt x="824" y="30"/>
                  </a:cubicBezTo>
                  <a:cubicBezTo>
                    <a:pt x="779" y="0"/>
                    <a:pt x="723" y="0"/>
                    <a:pt x="723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552" y="193"/>
                    <a:pt x="552" y="193"/>
                    <a:pt x="552" y="193"/>
                  </a:cubicBezTo>
                  <a:cubicBezTo>
                    <a:pt x="552" y="193"/>
                    <a:pt x="569" y="193"/>
                    <a:pt x="579" y="194"/>
                  </a:cubicBezTo>
                  <a:cubicBezTo>
                    <a:pt x="595" y="197"/>
                    <a:pt x="623" y="206"/>
                    <a:pt x="653" y="227"/>
                  </a:cubicBezTo>
                  <a:cubicBezTo>
                    <a:pt x="694" y="257"/>
                    <a:pt x="705" y="272"/>
                    <a:pt x="715" y="282"/>
                  </a:cubicBezTo>
                  <a:cubicBezTo>
                    <a:pt x="720" y="287"/>
                    <a:pt x="733" y="304"/>
                    <a:pt x="733" y="304"/>
                  </a:cubicBezTo>
                  <a:cubicBezTo>
                    <a:pt x="869" y="304"/>
                    <a:pt x="869" y="304"/>
                    <a:pt x="869" y="304"/>
                  </a:cubicBezTo>
                  <a:cubicBezTo>
                    <a:pt x="884" y="304"/>
                    <a:pt x="884" y="304"/>
                    <a:pt x="884" y="304"/>
                  </a:cubicBezTo>
                  <a:cubicBezTo>
                    <a:pt x="884" y="304"/>
                    <a:pt x="884" y="304"/>
                    <a:pt x="884" y="304"/>
                  </a:cubicBezTo>
                  <a:cubicBezTo>
                    <a:pt x="931" y="304"/>
                    <a:pt x="931" y="304"/>
                    <a:pt x="931" y="304"/>
                  </a:cubicBezTo>
                  <a:cubicBezTo>
                    <a:pt x="1034" y="304"/>
                    <a:pt x="1034" y="304"/>
                    <a:pt x="1034" y="304"/>
                  </a:cubicBezTo>
                  <a:cubicBezTo>
                    <a:pt x="1034" y="304"/>
                    <a:pt x="1047" y="287"/>
                    <a:pt x="1052" y="282"/>
                  </a:cubicBezTo>
                  <a:cubicBezTo>
                    <a:pt x="1062" y="272"/>
                    <a:pt x="1074" y="257"/>
                    <a:pt x="1115" y="227"/>
                  </a:cubicBezTo>
                  <a:cubicBezTo>
                    <a:pt x="1144" y="206"/>
                    <a:pt x="1173" y="197"/>
                    <a:pt x="1189" y="194"/>
                  </a:cubicBezTo>
                  <a:cubicBezTo>
                    <a:pt x="1199" y="193"/>
                    <a:pt x="1216" y="193"/>
                    <a:pt x="1216" y="193"/>
                  </a:cubicBezTo>
                  <a:cubicBezTo>
                    <a:pt x="1767" y="193"/>
                    <a:pt x="1767" y="193"/>
                    <a:pt x="1767" y="193"/>
                  </a:cubicBezTo>
                  <a:lnTo>
                    <a:pt x="1647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2060575" y="2066926"/>
              <a:ext cx="290513" cy="1000125"/>
            </a:xfrm>
            <a:custGeom>
              <a:avLst/>
              <a:gdLst/>
              <a:ahLst/>
              <a:cxnLst/>
              <a:rect l="l" t="t" r="r" b="b"/>
              <a:pathLst>
                <a:path w="422" h="1456" extrusionOk="0">
                  <a:moveTo>
                    <a:pt x="0" y="0"/>
                  </a:moveTo>
                  <a:cubicBezTo>
                    <a:pt x="0" y="904"/>
                    <a:pt x="0" y="904"/>
                    <a:pt x="0" y="904"/>
                  </a:cubicBezTo>
                  <a:cubicBezTo>
                    <a:pt x="0" y="904"/>
                    <a:pt x="0" y="913"/>
                    <a:pt x="0" y="916"/>
                  </a:cubicBezTo>
                  <a:cubicBezTo>
                    <a:pt x="0" y="926"/>
                    <a:pt x="1" y="935"/>
                    <a:pt x="1" y="943"/>
                  </a:cubicBezTo>
                  <a:cubicBezTo>
                    <a:pt x="11" y="1040"/>
                    <a:pt x="42" y="1111"/>
                    <a:pt x="98" y="1206"/>
                  </a:cubicBezTo>
                  <a:cubicBezTo>
                    <a:pt x="186" y="1353"/>
                    <a:pt x="347" y="1456"/>
                    <a:pt x="347" y="1456"/>
                  </a:cubicBezTo>
                  <a:cubicBezTo>
                    <a:pt x="422" y="1336"/>
                    <a:pt x="422" y="1336"/>
                    <a:pt x="422" y="1336"/>
                  </a:cubicBezTo>
                  <a:cubicBezTo>
                    <a:pt x="422" y="1336"/>
                    <a:pt x="320" y="1281"/>
                    <a:pt x="238" y="1156"/>
                  </a:cubicBezTo>
                  <a:cubicBezTo>
                    <a:pt x="221" y="1130"/>
                    <a:pt x="205" y="1107"/>
                    <a:pt x="194" y="1084"/>
                  </a:cubicBezTo>
                  <a:cubicBezTo>
                    <a:pt x="183" y="1062"/>
                    <a:pt x="175" y="1044"/>
                    <a:pt x="169" y="1025"/>
                  </a:cubicBezTo>
                  <a:cubicBezTo>
                    <a:pt x="164" y="1011"/>
                    <a:pt x="160" y="998"/>
                    <a:pt x="157" y="987"/>
                  </a:cubicBezTo>
                  <a:cubicBezTo>
                    <a:pt x="153" y="970"/>
                    <a:pt x="151" y="957"/>
                    <a:pt x="150" y="941"/>
                  </a:cubicBezTo>
                  <a:cubicBezTo>
                    <a:pt x="150" y="936"/>
                    <a:pt x="149" y="913"/>
                    <a:pt x="149" y="913"/>
                  </a:cubicBezTo>
                  <a:cubicBezTo>
                    <a:pt x="149" y="909"/>
                    <a:pt x="149" y="909"/>
                    <a:pt x="149" y="909"/>
                  </a:cubicBezTo>
                  <a:cubicBezTo>
                    <a:pt x="149" y="0"/>
                    <a:pt x="149" y="0"/>
                    <a:pt x="1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2217738" y="2066926"/>
              <a:ext cx="215900" cy="866775"/>
            </a:xfrm>
            <a:custGeom>
              <a:avLst/>
              <a:gdLst/>
              <a:ahLst/>
              <a:cxnLst/>
              <a:rect l="l" t="t" r="r" b="b"/>
              <a:pathLst>
                <a:path w="312" h="1262" extrusionOk="0">
                  <a:moveTo>
                    <a:pt x="0" y="0"/>
                  </a:moveTo>
                  <a:cubicBezTo>
                    <a:pt x="0" y="913"/>
                    <a:pt x="0" y="913"/>
                    <a:pt x="0" y="913"/>
                  </a:cubicBezTo>
                  <a:cubicBezTo>
                    <a:pt x="0" y="913"/>
                    <a:pt x="1" y="917"/>
                    <a:pt x="1" y="920"/>
                  </a:cubicBezTo>
                  <a:cubicBezTo>
                    <a:pt x="1" y="925"/>
                    <a:pt x="2" y="932"/>
                    <a:pt x="2" y="937"/>
                  </a:cubicBezTo>
                  <a:cubicBezTo>
                    <a:pt x="3" y="940"/>
                    <a:pt x="4" y="944"/>
                    <a:pt x="4" y="946"/>
                  </a:cubicBezTo>
                  <a:cubicBezTo>
                    <a:pt x="7" y="961"/>
                    <a:pt x="10" y="973"/>
                    <a:pt x="16" y="992"/>
                  </a:cubicBezTo>
                  <a:cubicBezTo>
                    <a:pt x="27" y="1023"/>
                    <a:pt x="45" y="1060"/>
                    <a:pt x="71" y="1102"/>
                  </a:cubicBezTo>
                  <a:cubicBezTo>
                    <a:pt x="139" y="1212"/>
                    <a:pt x="237" y="1262"/>
                    <a:pt x="237" y="1262"/>
                  </a:cubicBezTo>
                  <a:cubicBezTo>
                    <a:pt x="312" y="1144"/>
                    <a:pt x="312" y="1144"/>
                    <a:pt x="312" y="1144"/>
                  </a:cubicBezTo>
                  <a:cubicBezTo>
                    <a:pt x="312" y="1144"/>
                    <a:pt x="287" y="1130"/>
                    <a:pt x="257" y="1101"/>
                  </a:cubicBezTo>
                  <a:cubicBezTo>
                    <a:pt x="237" y="1082"/>
                    <a:pt x="213" y="1056"/>
                    <a:pt x="192" y="1026"/>
                  </a:cubicBezTo>
                  <a:cubicBezTo>
                    <a:pt x="172" y="995"/>
                    <a:pt x="160" y="963"/>
                    <a:pt x="153" y="940"/>
                  </a:cubicBezTo>
                  <a:cubicBezTo>
                    <a:pt x="147" y="920"/>
                    <a:pt x="146" y="904"/>
                    <a:pt x="145" y="894"/>
                  </a:cubicBezTo>
                  <a:cubicBezTo>
                    <a:pt x="145" y="885"/>
                    <a:pt x="145" y="881"/>
                    <a:pt x="145" y="881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2901950" y="2066926"/>
              <a:ext cx="292100" cy="1000125"/>
            </a:xfrm>
            <a:custGeom>
              <a:avLst/>
              <a:gdLst/>
              <a:ahLst/>
              <a:cxnLst/>
              <a:rect l="l" t="t" r="r" b="b"/>
              <a:pathLst>
                <a:path w="423" h="1456" extrusionOk="0">
                  <a:moveTo>
                    <a:pt x="423" y="0"/>
                  </a:moveTo>
                  <a:cubicBezTo>
                    <a:pt x="423" y="904"/>
                    <a:pt x="423" y="904"/>
                    <a:pt x="423" y="904"/>
                  </a:cubicBezTo>
                  <a:cubicBezTo>
                    <a:pt x="423" y="904"/>
                    <a:pt x="423" y="913"/>
                    <a:pt x="423" y="916"/>
                  </a:cubicBezTo>
                  <a:cubicBezTo>
                    <a:pt x="423" y="926"/>
                    <a:pt x="422" y="935"/>
                    <a:pt x="421" y="943"/>
                  </a:cubicBezTo>
                  <a:cubicBezTo>
                    <a:pt x="411" y="1040"/>
                    <a:pt x="381" y="1111"/>
                    <a:pt x="325" y="1206"/>
                  </a:cubicBezTo>
                  <a:cubicBezTo>
                    <a:pt x="236" y="1353"/>
                    <a:pt x="76" y="1456"/>
                    <a:pt x="76" y="1456"/>
                  </a:cubicBezTo>
                  <a:cubicBezTo>
                    <a:pt x="0" y="1336"/>
                    <a:pt x="0" y="1336"/>
                    <a:pt x="0" y="1336"/>
                  </a:cubicBezTo>
                  <a:cubicBezTo>
                    <a:pt x="0" y="1336"/>
                    <a:pt x="103" y="1281"/>
                    <a:pt x="185" y="1156"/>
                  </a:cubicBezTo>
                  <a:cubicBezTo>
                    <a:pt x="202" y="1130"/>
                    <a:pt x="218" y="1107"/>
                    <a:pt x="229" y="1084"/>
                  </a:cubicBezTo>
                  <a:cubicBezTo>
                    <a:pt x="240" y="1062"/>
                    <a:pt x="248" y="1044"/>
                    <a:pt x="254" y="1025"/>
                  </a:cubicBezTo>
                  <a:cubicBezTo>
                    <a:pt x="259" y="1011"/>
                    <a:pt x="263" y="998"/>
                    <a:pt x="265" y="987"/>
                  </a:cubicBezTo>
                  <a:cubicBezTo>
                    <a:pt x="270" y="970"/>
                    <a:pt x="271" y="957"/>
                    <a:pt x="272" y="941"/>
                  </a:cubicBezTo>
                  <a:cubicBezTo>
                    <a:pt x="273" y="936"/>
                    <a:pt x="273" y="913"/>
                    <a:pt x="273" y="913"/>
                  </a:cubicBezTo>
                  <a:cubicBezTo>
                    <a:pt x="273" y="909"/>
                    <a:pt x="273" y="909"/>
                    <a:pt x="273" y="909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0033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2820988" y="2066926"/>
              <a:ext cx="214313" cy="866775"/>
            </a:xfrm>
            <a:custGeom>
              <a:avLst/>
              <a:gdLst/>
              <a:ahLst/>
              <a:cxnLst/>
              <a:rect l="l" t="t" r="r" b="b"/>
              <a:pathLst>
                <a:path w="311" h="1262" extrusionOk="0">
                  <a:moveTo>
                    <a:pt x="311" y="0"/>
                  </a:moveTo>
                  <a:cubicBezTo>
                    <a:pt x="311" y="913"/>
                    <a:pt x="311" y="913"/>
                    <a:pt x="311" y="913"/>
                  </a:cubicBezTo>
                  <a:cubicBezTo>
                    <a:pt x="311" y="913"/>
                    <a:pt x="311" y="917"/>
                    <a:pt x="311" y="920"/>
                  </a:cubicBezTo>
                  <a:cubicBezTo>
                    <a:pt x="310" y="925"/>
                    <a:pt x="310" y="932"/>
                    <a:pt x="309" y="937"/>
                  </a:cubicBezTo>
                  <a:cubicBezTo>
                    <a:pt x="309" y="940"/>
                    <a:pt x="308" y="944"/>
                    <a:pt x="308" y="946"/>
                  </a:cubicBezTo>
                  <a:cubicBezTo>
                    <a:pt x="305" y="961"/>
                    <a:pt x="302" y="973"/>
                    <a:pt x="295" y="992"/>
                  </a:cubicBezTo>
                  <a:cubicBezTo>
                    <a:pt x="285" y="1023"/>
                    <a:pt x="267" y="1060"/>
                    <a:pt x="241" y="1102"/>
                  </a:cubicBezTo>
                  <a:cubicBezTo>
                    <a:pt x="173" y="1212"/>
                    <a:pt x="75" y="1262"/>
                    <a:pt x="75" y="1262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0" y="1144"/>
                    <a:pt x="25" y="1130"/>
                    <a:pt x="55" y="1101"/>
                  </a:cubicBezTo>
                  <a:cubicBezTo>
                    <a:pt x="75" y="1082"/>
                    <a:pt x="99" y="1056"/>
                    <a:pt x="120" y="1026"/>
                  </a:cubicBezTo>
                  <a:cubicBezTo>
                    <a:pt x="140" y="995"/>
                    <a:pt x="152" y="963"/>
                    <a:pt x="159" y="940"/>
                  </a:cubicBezTo>
                  <a:cubicBezTo>
                    <a:pt x="165" y="920"/>
                    <a:pt x="166" y="904"/>
                    <a:pt x="166" y="894"/>
                  </a:cubicBezTo>
                  <a:cubicBezTo>
                    <a:pt x="167" y="885"/>
                    <a:pt x="166" y="881"/>
                    <a:pt x="166" y="881"/>
                  </a:cubicBezTo>
                  <a:cubicBezTo>
                    <a:pt x="166" y="0"/>
                    <a:pt x="166" y="0"/>
                    <a:pt x="166" y="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00387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1"/>
          <p:cNvSpPr txBox="1"/>
          <p:nvPr/>
        </p:nvSpPr>
        <p:spPr>
          <a:xfrm>
            <a:off x="679544" y="1716571"/>
            <a:ext cx="6719100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highlight>
                  <a:srgbClr val="FF585D"/>
                </a:highlight>
                <a:latin typeface="Lora"/>
                <a:ea typeface="Lora"/>
                <a:cs typeface="Lora"/>
                <a:sym typeface="Lora"/>
              </a:rPr>
              <a:t>Project Marvel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highlight>
                  <a:srgbClr val="FF585D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Phase 1 </a:t>
            </a:r>
            <a:r>
              <a:rPr lang="en-US"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Milestone Update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810" y="1799497"/>
            <a:ext cx="577394" cy="51346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"/>
          <p:cNvSpPr txBox="1">
            <a:spLocks noGrp="1"/>
          </p:cNvSpPr>
          <p:nvPr>
            <p:ph type="title"/>
          </p:nvPr>
        </p:nvSpPr>
        <p:spPr>
          <a:xfrm>
            <a:off x="764844" y="2456508"/>
            <a:ext cx="3765275" cy="45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i="1">
                <a:solidFill>
                  <a:srgbClr val="FF0000"/>
                </a:solidFill>
              </a:rPr>
              <a:t>Turning Hosts into SUPER hosts</a:t>
            </a:r>
            <a:endParaRPr sz="1800" i="1">
              <a:solidFill>
                <a:srgbClr val="FF0000"/>
              </a:solidFill>
            </a:endParaRPr>
          </a:p>
        </p:txBody>
      </p:sp>
      <p:pic>
        <p:nvPicPr>
          <p:cNvPr id="253" name="Google Shape;25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3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379" name="Google Shape;379;p23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23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10381381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2.2 Understanding Host vs. Superhost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443199" y="1635782"/>
            <a:ext cx="51873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Understanding the differences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Neighbourhood matters!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Reviews and Superhosts are correlated</a:t>
            </a: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Number of reviews also matter to becoming Superhosts</a:t>
            </a: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…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There is a lot…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0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2" y="5932742"/>
            <a:ext cx="1822081" cy="74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2982" y="1429294"/>
            <a:ext cx="6555001" cy="53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3"/>
          <p:cNvSpPr txBox="1"/>
          <p:nvPr/>
        </p:nvSpPr>
        <p:spPr>
          <a:xfrm>
            <a:off x="440594" y="4753245"/>
            <a:ext cx="4871100" cy="9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TLDR: There are many factors which correlate to becoming a Superhost, however, not all of them are actionable nor simple.</a:t>
            </a:r>
            <a:endParaRPr sz="2000" b="1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4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392" name="Google Shape;392;p24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2.2 Models and Results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6" name="Google Shape;396;p24"/>
          <p:cNvSpPr txBox="1"/>
          <p:nvPr/>
        </p:nvSpPr>
        <p:spPr>
          <a:xfrm>
            <a:off x="263352" y="1379590"/>
            <a:ext cx="9852300" cy="24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Model 1  : Logistic Regression on Feature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Host_is_Superhost : Dependant Variable (Binary)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Used AIC forward Selection model to further narrow down the number of variables.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Conducted VIF analysis to check for multicollinearity issue.  Where we decided to drop ‘host_has_profilepic’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Our final logistic regression model contains 9 variables.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0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97" name="Google Shape;3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4297" y="3643638"/>
            <a:ext cx="2260618" cy="275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5781" y="3643638"/>
            <a:ext cx="2320196" cy="283263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4"/>
          <p:cNvSpPr/>
          <p:nvPr/>
        </p:nvSpPr>
        <p:spPr>
          <a:xfrm>
            <a:off x="5367737" y="4266595"/>
            <a:ext cx="2197178" cy="26352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304297" y="6082727"/>
            <a:ext cx="2260618" cy="26352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44" y="478632"/>
            <a:ext cx="9764184" cy="543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44" y="478631"/>
            <a:ext cx="9789273" cy="544751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6"/>
          <p:cNvSpPr/>
          <p:nvPr/>
        </p:nvSpPr>
        <p:spPr>
          <a:xfrm>
            <a:off x="794144" y="3611430"/>
            <a:ext cx="9455117" cy="209550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6"/>
          <p:cNvSpPr/>
          <p:nvPr/>
        </p:nvSpPr>
        <p:spPr>
          <a:xfrm>
            <a:off x="794144" y="4217540"/>
            <a:ext cx="9455117" cy="209550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144" y="478631"/>
            <a:ext cx="9989967" cy="55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7"/>
          <p:cNvSpPr/>
          <p:nvPr/>
        </p:nvSpPr>
        <p:spPr>
          <a:xfrm>
            <a:off x="903420" y="5326583"/>
            <a:ext cx="9517950" cy="194718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903419" y="4689435"/>
            <a:ext cx="9517950" cy="444104"/>
          </a:xfrm>
          <a:prstGeom prst="rect">
            <a:avLst/>
          </a:prstGeom>
          <a:noFill/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8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429" name="Google Shape;429;p28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28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2.2 Models and Results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263352" y="1427905"/>
            <a:ext cx="11033400" cy="26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Model 2: Logistic Regression on Amenity Data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Taking one step further in looking at the ‘Amenities’.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Filtered out most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generally available in listings in Hong Kong. Picked 35 variables, which accounts for over 80% of the amenities listed in HK.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Conducted another logistic regression to look at the ones that are most relevant to ‘Superhost’ status?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Used AIC forward Selection Model and VIF to test for Multicollinearity issues.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34" name="Google Shape;434;p28"/>
          <p:cNvPicPr preferRelativeResize="0"/>
          <p:nvPr/>
        </p:nvPicPr>
        <p:blipFill rotWithShape="1">
          <a:blip r:embed="rId3">
            <a:alphaModFix/>
          </a:blip>
          <a:srcRect b="31112"/>
          <a:stretch/>
        </p:blipFill>
        <p:spPr>
          <a:xfrm>
            <a:off x="264099" y="3544101"/>
            <a:ext cx="3258577" cy="31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 rotWithShape="1">
          <a:blip r:embed="rId3">
            <a:alphaModFix/>
          </a:blip>
          <a:srcRect t="69651"/>
          <a:stretch/>
        </p:blipFill>
        <p:spPr>
          <a:xfrm>
            <a:off x="3522676" y="3838574"/>
            <a:ext cx="3258577" cy="140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 rotWithShape="1">
          <a:blip r:embed="rId4">
            <a:alphaModFix/>
          </a:blip>
          <a:srcRect r="-1376" b="57880"/>
          <a:stretch/>
        </p:blipFill>
        <p:spPr>
          <a:xfrm>
            <a:off x="3398303" y="5185430"/>
            <a:ext cx="3507321" cy="161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 rotWithShape="1">
          <a:blip r:embed="rId4">
            <a:alphaModFix/>
          </a:blip>
          <a:srcRect t="43133"/>
          <a:stretch/>
        </p:blipFill>
        <p:spPr>
          <a:xfrm>
            <a:off x="6781253" y="3908939"/>
            <a:ext cx="3358781" cy="217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/>
        </p:nvSpPr>
        <p:spPr>
          <a:xfrm>
            <a:off x="783644" y="2550154"/>
            <a:ext cx="13749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Top 3: </a:t>
            </a:r>
            <a:br>
              <a:rPr lang="en-US" sz="2000" b="0" i="0" u="sng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Shampoo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Iron </a:t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Coffee maker</a:t>
            </a:r>
            <a:endParaRPr sz="2000" b="0" i="0" u="none" strike="noStrike" cap="none" dirty="0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0EEA1-B12F-CD7D-7304-BEC65CDD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69" y="401196"/>
            <a:ext cx="6929905" cy="6150857"/>
          </a:xfrm>
          <a:prstGeom prst="rect">
            <a:avLst/>
          </a:prstGeom>
        </p:spPr>
      </p:pic>
      <p:sp>
        <p:nvSpPr>
          <p:cNvPr id="444" name="Google Shape;444;p29"/>
          <p:cNvSpPr/>
          <p:nvPr/>
        </p:nvSpPr>
        <p:spPr>
          <a:xfrm>
            <a:off x="2835326" y="2699673"/>
            <a:ext cx="7662530" cy="33669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2835326" y="3476624"/>
            <a:ext cx="7662530" cy="180976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/>
        </p:nvSpPr>
        <p:spPr>
          <a:xfrm>
            <a:off x="783644" y="2550154"/>
            <a:ext cx="1587282" cy="124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Negative </a:t>
            </a:r>
            <a:br>
              <a:rPr lang="en-US" sz="2000" b="0" i="0" u="sng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0" i="0" u="sng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Impact :  Why?</a:t>
            </a:r>
            <a:endParaRPr lang="en-US" sz="2000" b="0" i="0" u="sng" strike="noStrike" cap="none" dirty="0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566"/>
                </a:solidFill>
                <a:latin typeface="Garamond"/>
                <a:ea typeface="Garamond"/>
                <a:cs typeface="Garamond"/>
                <a:sym typeface="Garamond"/>
              </a:rPr>
              <a:t>Kitchen </a:t>
            </a:r>
            <a:br>
              <a:rPr lang="en-US" sz="2000" b="0" i="0" u="none" strike="noStrike" cap="none" dirty="0">
                <a:solidFill>
                  <a:srgbClr val="000566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2000" b="0" i="0" u="none" strike="noStrike" cap="none" dirty="0">
                <a:solidFill>
                  <a:srgbClr val="000566"/>
                </a:solidFill>
                <a:latin typeface="Garamond"/>
                <a:ea typeface="Garamond"/>
                <a:cs typeface="Garamond"/>
                <a:sym typeface="Garamond"/>
              </a:rPr>
              <a:t>Elevator</a:t>
            </a:r>
            <a:endParaRPr lang="en-US" sz="2000" dirty="0"/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B0EEA1-B12F-CD7D-7304-BEC65CDD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69" y="401196"/>
            <a:ext cx="6929905" cy="6150857"/>
          </a:xfrm>
          <a:prstGeom prst="rect">
            <a:avLst/>
          </a:prstGeom>
        </p:spPr>
      </p:pic>
      <p:sp>
        <p:nvSpPr>
          <p:cNvPr id="445" name="Google Shape;445;p29"/>
          <p:cNvSpPr/>
          <p:nvPr/>
        </p:nvSpPr>
        <p:spPr>
          <a:xfrm>
            <a:off x="2835326" y="3324552"/>
            <a:ext cx="7662530" cy="180976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45;p29">
            <a:extLst>
              <a:ext uri="{FF2B5EF4-FFF2-40B4-BE49-F238E27FC236}">
                <a16:creationId xmlns:a16="http://schemas.microsoft.com/office/drawing/2014/main" id="{CA545E44-F01C-8C29-5055-F01E1038764D}"/>
              </a:ext>
            </a:extLst>
          </p:cNvPr>
          <p:cNvSpPr/>
          <p:nvPr/>
        </p:nvSpPr>
        <p:spPr>
          <a:xfrm>
            <a:off x="2835326" y="4091206"/>
            <a:ext cx="7662530" cy="180976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70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1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462" name="Google Shape;462;p31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2.2 Models and Results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6" name="Google Shape;466;p31"/>
          <p:cNvSpPr txBox="1"/>
          <p:nvPr/>
        </p:nvSpPr>
        <p:spPr>
          <a:xfrm>
            <a:off x="263352" y="1427905"/>
            <a:ext cx="110334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Model 3 : Random Forest Classification on Feature Data 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67" name="Google Shape;467;p31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5841" y="1379590"/>
            <a:ext cx="6176159" cy="45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1"/>
          <p:cNvSpPr txBox="1"/>
          <p:nvPr/>
        </p:nvSpPr>
        <p:spPr>
          <a:xfrm>
            <a:off x="263353" y="1379590"/>
            <a:ext cx="5709900" cy="4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Random Forest Regression on the variables identified for the final Model 1 above to verify the importance of each variable from another perspective.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Both models produce similar results in that the number of available amenities and the hosts’ </a:t>
            </a:r>
            <a:r>
              <a:rPr lang="en-US" sz="20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acceptance rate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as well as </a:t>
            </a:r>
            <a:r>
              <a:rPr lang="en-US" sz="20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the existence of neighbourhood overview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have the highest impact on becoming “Superhosts”. </a:t>
            </a: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69" name="Google Shape;46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2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475" name="Google Shape;475;p32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32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2.2 Models and Results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9" name="Google Shape;479;p32"/>
          <p:cNvSpPr txBox="1"/>
          <p:nvPr/>
        </p:nvSpPr>
        <p:spPr>
          <a:xfrm>
            <a:off x="263352" y="1427905"/>
            <a:ext cx="110334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Model 4: XGBoost 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0" name="Google Shape;480;p32"/>
          <p:cNvSpPr txBox="1"/>
          <p:nvPr/>
        </p:nvSpPr>
        <p:spPr>
          <a:xfrm>
            <a:off x="222123" y="1359589"/>
            <a:ext cx="5709900" cy="3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sng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XGBoost model to verify the importance of each variable identified in the final Model 1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Hosts having </a:t>
            </a:r>
            <a:r>
              <a:rPr lang="en-US" sz="20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verification emails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20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slow response time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have the highest importance score.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we must be cautious that this model does not tell whether a feature positively or negatively impact the prospective of becoming “Superhosts”. </a:t>
            </a: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20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81" name="Google Shape;4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5988" y="1166790"/>
            <a:ext cx="6130203" cy="458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"/>
          <p:cNvGrpSpPr/>
          <p:nvPr/>
        </p:nvGrpSpPr>
        <p:grpSpPr>
          <a:xfrm>
            <a:off x="241" y="-873909"/>
            <a:ext cx="4722403" cy="8611209"/>
            <a:chOff x="0" y="7264"/>
            <a:chExt cx="4142104" cy="7553045"/>
          </a:xfrm>
        </p:grpSpPr>
        <p:sp>
          <p:nvSpPr>
            <p:cNvPr id="259" name="Google Shape;259;p2"/>
            <p:cNvSpPr/>
            <p:nvPr/>
          </p:nvSpPr>
          <p:spPr>
            <a:xfrm>
              <a:off x="0" y="1193799"/>
              <a:ext cx="4142104" cy="6366510"/>
            </a:xfrm>
            <a:custGeom>
              <a:avLst/>
              <a:gdLst/>
              <a:ahLst/>
              <a:cxnLst/>
              <a:rect l="l" t="t" r="r" b="b"/>
              <a:pathLst>
                <a:path w="4142104" h="6366509" extrusionOk="0">
                  <a:moveTo>
                    <a:pt x="4142028" y="6087478"/>
                  </a:moveTo>
                  <a:lnTo>
                    <a:pt x="3863302" y="6366205"/>
                  </a:lnTo>
                  <a:lnTo>
                    <a:pt x="3996182" y="6366205"/>
                  </a:lnTo>
                  <a:lnTo>
                    <a:pt x="4142028" y="6220371"/>
                  </a:lnTo>
                  <a:lnTo>
                    <a:pt x="4142028" y="6087478"/>
                  </a:lnTo>
                  <a:close/>
                </a:path>
                <a:path w="4142104" h="6366509" extrusionOk="0">
                  <a:moveTo>
                    <a:pt x="4142028" y="5326545"/>
                  </a:moveTo>
                  <a:lnTo>
                    <a:pt x="3102368" y="6366205"/>
                  </a:lnTo>
                  <a:lnTo>
                    <a:pt x="3235236" y="6366205"/>
                  </a:lnTo>
                  <a:lnTo>
                    <a:pt x="4142028" y="5459412"/>
                  </a:lnTo>
                  <a:lnTo>
                    <a:pt x="4142028" y="5326545"/>
                  </a:lnTo>
                  <a:close/>
                </a:path>
                <a:path w="4142104" h="6366509" extrusionOk="0">
                  <a:moveTo>
                    <a:pt x="4142028" y="4946091"/>
                  </a:moveTo>
                  <a:lnTo>
                    <a:pt x="2721914" y="6366205"/>
                  </a:lnTo>
                  <a:lnTo>
                    <a:pt x="2854782" y="6366205"/>
                  </a:lnTo>
                  <a:lnTo>
                    <a:pt x="4142028" y="5078946"/>
                  </a:lnTo>
                  <a:lnTo>
                    <a:pt x="4142028" y="4946091"/>
                  </a:lnTo>
                  <a:close/>
                </a:path>
                <a:path w="4142104" h="6366509" extrusionOk="0">
                  <a:moveTo>
                    <a:pt x="4142028" y="4565624"/>
                  </a:moveTo>
                  <a:lnTo>
                    <a:pt x="2341448" y="6366205"/>
                  </a:lnTo>
                  <a:lnTo>
                    <a:pt x="2474303" y="6366205"/>
                  </a:lnTo>
                  <a:lnTo>
                    <a:pt x="4142028" y="4698479"/>
                  </a:lnTo>
                  <a:lnTo>
                    <a:pt x="4142028" y="4565624"/>
                  </a:lnTo>
                  <a:close/>
                </a:path>
                <a:path w="4142104" h="6366509" extrusionOk="0">
                  <a:moveTo>
                    <a:pt x="4142028" y="4185132"/>
                  </a:moveTo>
                  <a:lnTo>
                    <a:pt x="1960956" y="6366205"/>
                  </a:lnTo>
                  <a:lnTo>
                    <a:pt x="2093836" y="6366205"/>
                  </a:lnTo>
                  <a:lnTo>
                    <a:pt x="4142028" y="4318012"/>
                  </a:lnTo>
                  <a:lnTo>
                    <a:pt x="4142028" y="4185132"/>
                  </a:lnTo>
                  <a:close/>
                </a:path>
                <a:path w="4142104" h="6366509" extrusionOk="0">
                  <a:moveTo>
                    <a:pt x="4142028" y="3804678"/>
                  </a:moveTo>
                  <a:lnTo>
                    <a:pt x="1580502" y="6366205"/>
                  </a:lnTo>
                  <a:lnTo>
                    <a:pt x="1713382" y="6366205"/>
                  </a:lnTo>
                  <a:lnTo>
                    <a:pt x="4142028" y="3937558"/>
                  </a:lnTo>
                  <a:lnTo>
                    <a:pt x="4142028" y="3804678"/>
                  </a:lnTo>
                  <a:close/>
                </a:path>
                <a:path w="4142104" h="6366509" extrusionOk="0">
                  <a:moveTo>
                    <a:pt x="4142028" y="3043745"/>
                  </a:moveTo>
                  <a:lnTo>
                    <a:pt x="819569" y="6366205"/>
                  </a:lnTo>
                  <a:lnTo>
                    <a:pt x="952436" y="6366205"/>
                  </a:lnTo>
                  <a:lnTo>
                    <a:pt x="4142028" y="3176613"/>
                  </a:lnTo>
                  <a:lnTo>
                    <a:pt x="4142028" y="3043745"/>
                  </a:lnTo>
                  <a:close/>
                </a:path>
                <a:path w="4142104" h="6366509" extrusionOk="0">
                  <a:moveTo>
                    <a:pt x="4142028" y="2282812"/>
                  </a:moveTo>
                  <a:lnTo>
                    <a:pt x="58635" y="6366205"/>
                  </a:lnTo>
                  <a:lnTo>
                    <a:pt x="191503" y="6366205"/>
                  </a:lnTo>
                  <a:lnTo>
                    <a:pt x="4142028" y="2415679"/>
                  </a:lnTo>
                  <a:lnTo>
                    <a:pt x="4142028" y="2282812"/>
                  </a:lnTo>
                  <a:close/>
                </a:path>
                <a:path w="4142104" h="6366509" extrusionOk="0">
                  <a:moveTo>
                    <a:pt x="4142041" y="5707011"/>
                  </a:moveTo>
                  <a:lnTo>
                    <a:pt x="3482848" y="6366205"/>
                  </a:lnTo>
                  <a:lnTo>
                    <a:pt x="3615715" y="6366205"/>
                  </a:lnTo>
                  <a:lnTo>
                    <a:pt x="4142041" y="5839879"/>
                  </a:lnTo>
                  <a:lnTo>
                    <a:pt x="4142041" y="5707011"/>
                  </a:lnTo>
                  <a:close/>
                </a:path>
                <a:path w="4142104" h="6366509" extrusionOk="0">
                  <a:moveTo>
                    <a:pt x="4142041" y="3424212"/>
                  </a:moveTo>
                  <a:lnTo>
                    <a:pt x="1200035" y="6366205"/>
                  </a:lnTo>
                  <a:lnTo>
                    <a:pt x="1332903" y="6366205"/>
                  </a:lnTo>
                  <a:lnTo>
                    <a:pt x="4142041" y="3557079"/>
                  </a:lnTo>
                  <a:lnTo>
                    <a:pt x="4142041" y="3424212"/>
                  </a:lnTo>
                  <a:close/>
                </a:path>
                <a:path w="4142104" h="6366509" extrusionOk="0">
                  <a:moveTo>
                    <a:pt x="4142041" y="2663279"/>
                  </a:moveTo>
                  <a:lnTo>
                    <a:pt x="439115" y="6366205"/>
                  </a:lnTo>
                  <a:lnTo>
                    <a:pt x="571982" y="6366205"/>
                  </a:lnTo>
                  <a:lnTo>
                    <a:pt x="4142041" y="2796146"/>
                  </a:lnTo>
                  <a:lnTo>
                    <a:pt x="4142041" y="2663279"/>
                  </a:lnTo>
                  <a:close/>
                </a:path>
                <a:path w="4142104" h="6366509" extrusionOk="0">
                  <a:moveTo>
                    <a:pt x="4142041" y="1902358"/>
                  </a:moveTo>
                  <a:lnTo>
                    <a:pt x="0" y="6044400"/>
                  </a:lnTo>
                  <a:lnTo>
                    <a:pt x="0" y="6177267"/>
                  </a:lnTo>
                  <a:lnTo>
                    <a:pt x="4142041" y="2035225"/>
                  </a:lnTo>
                  <a:lnTo>
                    <a:pt x="4142041" y="1902358"/>
                  </a:lnTo>
                  <a:close/>
                </a:path>
                <a:path w="4142104" h="6366509" extrusionOk="0">
                  <a:moveTo>
                    <a:pt x="4142041" y="1521853"/>
                  </a:moveTo>
                  <a:lnTo>
                    <a:pt x="0" y="5663895"/>
                  </a:lnTo>
                  <a:lnTo>
                    <a:pt x="0" y="5796788"/>
                  </a:lnTo>
                  <a:lnTo>
                    <a:pt x="4142041" y="1654759"/>
                  </a:lnTo>
                  <a:lnTo>
                    <a:pt x="4142041" y="1521853"/>
                  </a:lnTo>
                  <a:close/>
                </a:path>
                <a:path w="4142104" h="6366509" extrusionOk="0">
                  <a:moveTo>
                    <a:pt x="4142041" y="1141399"/>
                  </a:moveTo>
                  <a:lnTo>
                    <a:pt x="0" y="5283441"/>
                  </a:lnTo>
                  <a:lnTo>
                    <a:pt x="0" y="5416321"/>
                  </a:lnTo>
                  <a:lnTo>
                    <a:pt x="4142041" y="1274279"/>
                  </a:lnTo>
                  <a:lnTo>
                    <a:pt x="4142041" y="1141399"/>
                  </a:lnTo>
                  <a:close/>
                </a:path>
                <a:path w="4142104" h="6366509" extrusionOk="0">
                  <a:moveTo>
                    <a:pt x="4142041" y="760933"/>
                  </a:moveTo>
                  <a:lnTo>
                    <a:pt x="0" y="4902974"/>
                  </a:lnTo>
                  <a:lnTo>
                    <a:pt x="0" y="5035855"/>
                  </a:lnTo>
                  <a:lnTo>
                    <a:pt x="4142041" y="893813"/>
                  </a:lnTo>
                  <a:lnTo>
                    <a:pt x="4142041" y="760933"/>
                  </a:lnTo>
                  <a:close/>
                </a:path>
                <a:path w="4142104" h="6366509" extrusionOk="0">
                  <a:moveTo>
                    <a:pt x="4142041" y="380479"/>
                  </a:moveTo>
                  <a:lnTo>
                    <a:pt x="0" y="4522521"/>
                  </a:lnTo>
                  <a:lnTo>
                    <a:pt x="0" y="4655388"/>
                  </a:lnTo>
                  <a:lnTo>
                    <a:pt x="4142041" y="513346"/>
                  </a:lnTo>
                  <a:lnTo>
                    <a:pt x="4142041" y="380479"/>
                  </a:lnTo>
                  <a:close/>
                </a:path>
                <a:path w="4142104" h="6366509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9"/>
                  </a:lnTo>
                  <a:lnTo>
                    <a:pt x="4142041" y="132867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0" y="813338"/>
              <a:ext cx="4142104" cy="4275455"/>
            </a:xfrm>
            <a:custGeom>
              <a:avLst/>
              <a:gdLst/>
              <a:ahLst/>
              <a:cxnLst/>
              <a:rect l="l" t="t" r="r" b="b"/>
              <a:pathLst>
                <a:path w="4142104" h="4275455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8"/>
                  </a:lnTo>
                  <a:lnTo>
                    <a:pt x="4142041" y="132854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3F3F3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0" y="7264"/>
              <a:ext cx="4142104" cy="4700905"/>
            </a:xfrm>
            <a:custGeom>
              <a:avLst/>
              <a:gdLst/>
              <a:ahLst/>
              <a:cxnLst/>
              <a:rect l="l" t="t" r="r" b="b"/>
              <a:pathLst>
                <a:path w="4142104" h="4700905" extrusionOk="0">
                  <a:moveTo>
                    <a:pt x="134899" y="0"/>
                  </a:moveTo>
                  <a:lnTo>
                    <a:pt x="2032" y="0"/>
                  </a:lnTo>
                  <a:lnTo>
                    <a:pt x="0" y="2032"/>
                  </a:lnTo>
                  <a:lnTo>
                    <a:pt x="0" y="134899"/>
                  </a:lnTo>
                  <a:lnTo>
                    <a:pt x="134899" y="0"/>
                  </a:lnTo>
                  <a:close/>
                </a:path>
                <a:path w="4142104" h="4700905" extrusionOk="0">
                  <a:moveTo>
                    <a:pt x="515366" y="0"/>
                  </a:moveTo>
                  <a:lnTo>
                    <a:pt x="382498" y="0"/>
                  </a:lnTo>
                  <a:lnTo>
                    <a:pt x="0" y="382511"/>
                  </a:lnTo>
                  <a:lnTo>
                    <a:pt x="0" y="515366"/>
                  </a:lnTo>
                  <a:lnTo>
                    <a:pt x="515366" y="0"/>
                  </a:lnTo>
                  <a:close/>
                </a:path>
                <a:path w="4142104" h="4700905" extrusionOk="0">
                  <a:moveTo>
                    <a:pt x="895832" y="0"/>
                  </a:moveTo>
                  <a:lnTo>
                    <a:pt x="762952" y="0"/>
                  </a:lnTo>
                  <a:lnTo>
                    <a:pt x="0" y="762965"/>
                  </a:lnTo>
                  <a:lnTo>
                    <a:pt x="0" y="895832"/>
                  </a:lnTo>
                  <a:lnTo>
                    <a:pt x="895832" y="0"/>
                  </a:lnTo>
                  <a:close/>
                </a:path>
                <a:path w="4142104" h="4700905" extrusionOk="0">
                  <a:moveTo>
                    <a:pt x="1276311" y="0"/>
                  </a:moveTo>
                  <a:lnTo>
                    <a:pt x="1143431" y="0"/>
                  </a:lnTo>
                  <a:lnTo>
                    <a:pt x="0" y="1143444"/>
                  </a:lnTo>
                  <a:lnTo>
                    <a:pt x="0" y="1276324"/>
                  </a:lnTo>
                  <a:lnTo>
                    <a:pt x="1276311" y="0"/>
                  </a:lnTo>
                  <a:close/>
                </a:path>
                <a:path w="4142104" h="4700905" extrusionOk="0">
                  <a:moveTo>
                    <a:pt x="1656778" y="0"/>
                  </a:moveTo>
                  <a:lnTo>
                    <a:pt x="1523911" y="0"/>
                  </a:lnTo>
                  <a:lnTo>
                    <a:pt x="0" y="1523923"/>
                  </a:lnTo>
                  <a:lnTo>
                    <a:pt x="0" y="1656778"/>
                  </a:lnTo>
                  <a:lnTo>
                    <a:pt x="1656778" y="0"/>
                  </a:lnTo>
                  <a:close/>
                </a:path>
                <a:path w="4142104" h="4700905" extrusionOk="0">
                  <a:moveTo>
                    <a:pt x="2037257" y="0"/>
                  </a:moveTo>
                  <a:lnTo>
                    <a:pt x="1904377" y="0"/>
                  </a:lnTo>
                  <a:lnTo>
                    <a:pt x="0" y="1904377"/>
                  </a:lnTo>
                  <a:lnTo>
                    <a:pt x="0" y="2037257"/>
                  </a:lnTo>
                  <a:lnTo>
                    <a:pt x="2037257" y="0"/>
                  </a:lnTo>
                  <a:close/>
                </a:path>
                <a:path w="4142104" h="4700905" extrusionOk="0">
                  <a:moveTo>
                    <a:pt x="2417711" y="0"/>
                  </a:moveTo>
                  <a:lnTo>
                    <a:pt x="2284844" y="0"/>
                  </a:lnTo>
                  <a:lnTo>
                    <a:pt x="0" y="2284844"/>
                  </a:lnTo>
                  <a:lnTo>
                    <a:pt x="0" y="2417711"/>
                  </a:lnTo>
                  <a:lnTo>
                    <a:pt x="2417711" y="0"/>
                  </a:lnTo>
                  <a:close/>
                </a:path>
                <a:path w="4142104" h="4700905" extrusionOk="0">
                  <a:moveTo>
                    <a:pt x="2798165" y="0"/>
                  </a:moveTo>
                  <a:lnTo>
                    <a:pt x="2665311" y="0"/>
                  </a:lnTo>
                  <a:lnTo>
                    <a:pt x="0" y="2665311"/>
                  </a:lnTo>
                  <a:lnTo>
                    <a:pt x="0" y="2798178"/>
                  </a:lnTo>
                  <a:lnTo>
                    <a:pt x="2798165" y="0"/>
                  </a:lnTo>
                  <a:close/>
                </a:path>
                <a:path w="4142104" h="4700905" extrusionOk="0">
                  <a:moveTo>
                    <a:pt x="3178645" y="0"/>
                  </a:moveTo>
                  <a:lnTo>
                    <a:pt x="3045777" y="0"/>
                  </a:lnTo>
                  <a:lnTo>
                    <a:pt x="0" y="3045777"/>
                  </a:lnTo>
                  <a:lnTo>
                    <a:pt x="0" y="3178645"/>
                  </a:lnTo>
                  <a:lnTo>
                    <a:pt x="3178645" y="0"/>
                  </a:lnTo>
                  <a:close/>
                </a:path>
                <a:path w="4142104" h="4700905" extrusionOk="0">
                  <a:moveTo>
                    <a:pt x="3559111" y="0"/>
                  </a:moveTo>
                  <a:lnTo>
                    <a:pt x="3426231" y="0"/>
                  </a:lnTo>
                  <a:lnTo>
                    <a:pt x="0" y="3426244"/>
                  </a:lnTo>
                  <a:lnTo>
                    <a:pt x="0" y="3559124"/>
                  </a:lnTo>
                  <a:lnTo>
                    <a:pt x="3559111" y="0"/>
                  </a:lnTo>
                  <a:close/>
                </a:path>
                <a:path w="4142104" h="4700905" extrusionOk="0">
                  <a:moveTo>
                    <a:pt x="3939578" y="0"/>
                  </a:moveTo>
                  <a:lnTo>
                    <a:pt x="3806698" y="0"/>
                  </a:lnTo>
                  <a:lnTo>
                    <a:pt x="0" y="3806698"/>
                  </a:lnTo>
                  <a:lnTo>
                    <a:pt x="0" y="3939578"/>
                  </a:lnTo>
                  <a:lnTo>
                    <a:pt x="3939578" y="0"/>
                  </a:lnTo>
                  <a:close/>
                </a:path>
                <a:path w="4142104" h="4700905" extrusionOk="0">
                  <a:moveTo>
                    <a:pt x="4142041" y="425615"/>
                  </a:moveTo>
                  <a:lnTo>
                    <a:pt x="0" y="4567656"/>
                  </a:lnTo>
                  <a:lnTo>
                    <a:pt x="0" y="4700524"/>
                  </a:lnTo>
                  <a:lnTo>
                    <a:pt x="4142041" y="558495"/>
                  </a:lnTo>
                  <a:lnTo>
                    <a:pt x="4142041" y="425615"/>
                  </a:lnTo>
                  <a:close/>
                </a:path>
                <a:path w="4142104" h="4700905" extrusionOk="0">
                  <a:moveTo>
                    <a:pt x="4142041" y="45135"/>
                  </a:moveTo>
                  <a:lnTo>
                    <a:pt x="0" y="4187177"/>
                  </a:lnTo>
                  <a:lnTo>
                    <a:pt x="0" y="4320057"/>
                  </a:lnTo>
                  <a:lnTo>
                    <a:pt x="4142041" y="178015"/>
                  </a:lnTo>
                  <a:lnTo>
                    <a:pt x="4142041" y="45135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"/>
          <p:cNvSpPr txBox="1"/>
          <p:nvPr/>
        </p:nvSpPr>
        <p:spPr>
          <a:xfrm>
            <a:off x="822124" y="2226983"/>
            <a:ext cx="39006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80" marR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  <a:endParaRPr sz="296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"/>
          <p:cNvSpPr txBox="1"/>
          <p:nvPr/>
        </p:nvSpPr>
        <p:spPr>
          <a:xfrm>
            <a:off x="5375920" y="2734046"/>
            <a:ext cx="53406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300230" marR="5792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Definition of the project</a:t>
            </a:r>
            <a:endParaRPr sz="1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0230" marR="5792" lvl="0" indent="-285750" algn="l" rtl="0">
              <a:lnSpc>
                <a:spcPct val="120000"/>
              </a:lnSpc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Background of the Airbnb’s ‘Superhost’ programme</a:t>
            </a:r>
            <a:endParaRPr sz="16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0230" marR="5792" lvl="0" indent="-285750" algn="l" rtl="0">
              <a:lnSpc>
                <a:spcPct val="120000"/>
              </a:lnSpc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Hong Kong Market Study</a:t>
            </a:r>
            <a:endParaRPr sz="16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64" name="Google Shape;2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8"/>
          <p:cNvGrpSpPr/>
          <p:nvPr/>
        </p:nvGrpSpPr>
        <p:grpSpPr>
          <a:xfrm>
            <a:off x="241" y="-873909"/>
            <a:ext cx="4722403" cy="8611209"/>
            <a:chOff x="0" y="7264"/>
            <a:chExt cx="4142104" cy="7553045"/>
          </a:xfrm>
        </p:grpSpPr>
        <p:sp>
          <p:nvSpPr>
            <p:cNvPr id="488" name="Google Shape;488;p8"/>
            <p:cNvSpPr/>
            <p:nvPr/>
          </p:nvSpPr>
          <p:spPr>
            <a:xfrm>
              <a:off x="0" y="1193799"/>
              <a:ext cx="4142104" cy="6366510"/>
            </a:xfrm>
            <a:custGeom>
              <a:avLst/>
              <a:gdLst/>
              <a:ahLst/>
              <a:cxnLst/>
              <a:rect l="l" t="t" r="r" b="b"/>
              <a:pathLst>
                <a:path w="4142104" h="6366509" extrusionOk="0">
                  <a:moveTo>
                    <a:pt x="4142028" y="6087478"/>
                  </a:moveTo>
                  <a:lnTo>
                    <a:pt x="3863302" y="6366205"/>
                  </a:lnTo>
                  <a:lnTo>
                    <a:pt x="3996182" y="6366205"/>
                  </a:lnTo>
                  <a:lnTo>
                    <a:pt x="4142028" y="6220371"/>
                  </a:lnTo>
                  <a:lnTo>
                    <a:pt x="4142028" y="6087478"/>
                  </a:lnTo>
                  <a:close/>
                </a:path>
                <a:path w="4142104" h="6366509" extrusionOk="0">
                  <a:moveTo>
                    <a:pt x="4142028" y="5326545"/>
                  </a:moveTo>
                  <a:lnTo>
                    <a:pt x="3102368" y="6366205"/>
                  </a:lnTo>
                  <a:lnTo>
                    <a:pt x="3235236" y="6366205"/>
                  </a:lnTo>
                  <a:lnTo>
                    <a:pt x="4142028" y="5459412"/>
                  </a:lnTo>
                  <a:lnTo>
                    <a:pt x="4142028" y="5326545"/>
                  </a:lnTo>
                  <a:close/>
                </a:path>
                <a:path w="4142104" h="6366509" extrusionOk="0">
                  <a:moveTo>
                    <a:pt x="4142028" y="4946091"/>
                  </a:moveTo>
                  <a:lnTo>
                    <a:pt x="2721914" y="6366205"/>
                  </a:lnTo>
                  <a:lnTo>
                    <a:pt x="2854782" y="6366205"/>
                  </a:lnTo>
                  <a:lnTo>
                    <a:pt x="4142028" y="5078946"/>
                  </a:lnTo>
                  <a:lnTo>
                    <a:pt x="4142028" y="4946091"/>
                  </a:lnTo>
                  <a:close/>
                </a:path>
                <a:path w="4142104" h="6366509" extrusionOk="0">
                  <a:moveTo>
                    <a:pt x="4142028" y="4565624"/>
                  </a:moveTo>
                  <a:lnTo>
                    <a:pt x="2341448" y="6366205"/>
                  </a:lnTo>
                  <a:lnTo>
                    <a:pt x="2474303" y="6366205"/>
                  </a:lnTo>
                  <a:lnTo>
                    <a:pt x="4142028" y="4698479"/>
                  </a:lnTo>
                  <a:lnTo>
                    <a:pt x="4142028" y="4565624"/>
                  </a:lnTo>
                  <a:close/>
                </a:path>
                <a:path w="4142104" h="6366509" extrusionOk="0">
                  <a:moveTo>
                    <a:pt x="4142028" y="4185132"/>
                  </a:moveTo>
                  <a:lnTo>
                    <a:pt x="1960956" y="6366205"/>
                  </a:lnTo>
                  <a:lnTo>
                    <a:pt x="2093836" y="6366205"/>
                  </a:lnTo>
                  <a:lnTo>
                    <a:pt x="4142028" y="4318012"/>
                  </a:lnTo>
                  <a:lnTo>
                    <a:pt x="4142028" y="4185132"/>
                  </a:lnTo>
                  <a:close/>
                </a:path>
                <a:path w="4142104" h="6366509" extrusionOk="0">
                  <a:moveTo>
                    <a:pt x="4142028" y="3804678"/>
                  </a:moveTo>
                  <a:lnTo>
                    <a:pt x="1580502" y="6366205"/>
                  </a:lnTo>
                  <a:lnTo>
                    <a:pt x="1713382" y="6366205"/>
                  </a:lnTo>
                  <a:lnTo>
                    <a:pt x="4142028" y="3937558"/>
                  </a:lnTo>
                  <a:lnTo>
                    <a:pt x="4142028" y="3804678"/>
                  </a:lnTo>
                  <a:close/>
                </a:path>
                <a:path w="4142104" h="6366509" extrusionOk="0">
                  <a:moveTo>
                    <a:pt x="4142028" y="3043745"/>
                  </a:moveTo>
                  <a:lnTo>
                    <a:pt x="819569" y="6366205"/>
                  </a:lnTo>
                  <a:lnTo>
                    <a:pt x="952436" y="6366205"/>
                  </a:lnTo>
                  <a:lnTo>
                    <a:pt x="4142028" y="3176613"/>
                  </a:lnTo>
                  <a:lnTo>
                    <a:pt x="4142028" y="3043745"/>
                  </a:lnTo>
                  <a:close/>
                </a:path>
                <a:path w="4142104" h="6366509" extrusionOk="0">
                  <a:moveTo>
                    <a:pt x="4142028" y="2282812"/>
                  </a:moveTo>
                  <a:lnTo>
                    <a:pt x="58635" y="6366205"/>
                  </a:lnTo>
                  <a:lnTo>
                    <a:pt x="191503" y="6366205"/>
                  </a:lnTo>
                  <a:lnTo>
                    <a:pt x="4142028" y="2415679"/>
                  </a:lnTo>
                  <a:lnTo>
                    <a:pt x="4142028" y="2282812"/>
                  </a:lnTo>
                  <a:close/>
                </a:path>
                <a:path w="4142104" h="6366509" extrusionOk="0">
                  <a:moveTo>
                    <a:pt x="4142041" y="5707011"/>
                  </a:moveTo>
                  <a:lnTo>
                    <a:pt x="3482848" y="6366205"/>
                  </a:lnTo>
                  <a:lnTo>
                    <a:pt x="3615715" y="6366205"/>
                  </a:lnTo>
                  <a:lnTo>
                    <a:pt x="4142041" y="5839879"/>
                  </a:lnTo>
                  <a:lnTo>
                    <a:pt x="4142041" y="5707011"/>
                  </a:lnTo>
                  <a:close/>
                </a:path>
                <a:path w="4142104" h="6366509" extrusionOk="0">
                  <a:moveTo>
                    <a:pt x="4142041" y="3424212"/>
                  </a:moveTo>
                  <a:lnTo>
                    <a:pt x="1200035" y="6366205"/>
                  </a:lnTo>
                  <a:lnTo>
                    <a:pt x="1332903" y="6366205"/>
                  </a:lnTo>
                  <a:lnTo>
                    <a:pt x="4142041" y="3557079"/>
                  </a:lnTo>
                  <a:lnTo>
                    <a:pt x="4142041" y="3424212"/>
                  </a:lnTo>
                  <a:close/>
                </a:path>
                <a:path w="4142104" h="6366509" extrusionOk="0">
                  <a:moveTo>
                    <a:pt x="4142041" y="2663279"/>
                  </a:moveTo>
                  <a:lnTo>
                    <a:pt x="439115" y="6366205"/>
                  </a:lnTo>
                  <a:lnTo>
                    <a:pt x="571982" y="6366205"/>
                  </a:lnTo>
                  <a:lnTo>
                    <a:pt x="4142041" y="2796146"/>
                  </a:lnTo>
                  <a:lnTo>
                    <a:pt x="4142041" y="2663279"/>
                  </a:lnTo>
                  <a:close/>
                </a:path>
                <a:path w="4142104" h="6366509" extrusionOk="0">
                  <a:moveTo>
                    <a:pt x="4142041" y="1902358"/>
                  </a:moveTo>
                  <a:lnTo>
                    <a:pt x="0" y="6044400"/>
                  </a:lnTo>
                  <a:lnTo>
                    <a:pt x="0" y="6177267"/>
                  </a:lnTo>
                  <a:lnTo>
                    <a:pt x="4142041" y="2035225"/>
                  </a:lnTo>
                  <a:lnTo>
                    <a:pt x="4142041" y="1902358"/>
                  </a:lnTo>
                  <a:close/>
                </a:path>
                <a:path w="4142104" h="6366509" extrusionOk="0">
                  <a:moveTo>
                    <a:pt x="4142041" y="1521853"/>
                  </a:moveTo>
                  <a:lnTo>
                    <a:pt x="0" y="5663895"/>
                  </a:lnTo>
                  <a:lnTo>
                    <a:pt x="0" y="5796788"/>
                  </a:lnTo>
                  <a:lnTo>
                    <a:pt x="4142041" y="1654759"/>
                  </a:lnTo>
                  <a:lnTo>
                    <a:pt x="4142041" y="1521853"/>
                  </a:lnTo>
                  <a:close/>
                </a:path>
                <a:path w="4142104" h="6366509" extrusionOk="0">
                  <a:moveTo>
                    <a:pt x="4142041" y="1141399"/>
                  </a:moveTo>
                  <a:lnTo>
                    <a:pt x="0" y="5283441"/>
                  </a:lnTo>
                  <a:lnTo>
                    <a:pt x="0" y="5416321"/>
                  </a:lnTo>
                  <a:lnTo>
                    <a:pt x="4142041" y="1274279"/>
                  </a:lnTo>
                  <a:lnTo>
                    <a:pt x="4142041" y="1141399"/>
                  </a:lnTo>
                  <a:close/>
                </a:path>
                <a:path w="4142104" h="6366509" extrusionOk="0">
                  <a:moveTo>
                    <a:pt x="4142041" y="760933"/>
                  </a:moveTo>
                  <a:lnTo>
                    <a:pt x="0" y="4902974"/>
                  </a:lnTo>
                  <a:lnTo>
                    <a:pt x="0" y="5035855"/>
                  </a:lnTo>
                  <a:lnTo>
                    <a:pt x="4142041" y="893813"/>
                  </a:lnTo>
                  <a:lnTo>
                    <a:pt x="4142041" y="760933"/>
                  </a:lnTo>
                  <a:close/>
                </a:path>
                <a:path w="4142104" h="6366509" extrusionOk="0">
                  <a:moveTo>
                    <a:pt x="4142041" y="380479"/>
                  </a:moveTo>
                  <a:lnTo>
                    <a:pt x="0" y="4522521"/>
                  </a:lnTo>
                  <a:lnTo>
                    <a:pt x="0" y="4655388"/>
                  </a:lnTo>
                  <a:lnTo>
                    <a:pt x="4142041" y="513346"/>
                  </a:lnTo>
                  <a:lnTo>
                    <a:pt x="4142041" y="380479"/>
                  </a:lnTo>
                  <a:close/>
                </a:path>
                <a:path w="4142104" h="6366509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9"/>
                  </a:lnTo>
                  <a:lnTo>
                    <a:pt x="4142041" y="132867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0" y="813338"/>
              <a:ext cx="4142104" cy="4275455"/>
            </a:xfrm>
            <a:custGeom>
              <a:avLst/>
              <a:gdLst/>
              <a:ahLst/>
              <a:cxnLst/>
              <a:rect l="l" t="t" r="r" b="b"/>
              <a:pathLst>
                <a:path w="4142104" h="4275455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8"/>
                  </a:lnTo>
                  <a:lnTo>
                    <a:pt x="4142041" y="132854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3F3F3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0" y="7264"/>
              <a:ext cx="4142104" cy="4700905"/>
            </a:xfrm>
            <a:custGeom>
              <a:avLst/>
              <a:gdLst/>
              <a:ahLst/>
              <a:cxnLst/>
              <a:rect l="l" t="t" r="r" b="b"/>
              <a:pathLst>
                <a:path w="4142104" h="4700905" extrusionOk="0">
                  <a:moveTo>
                    <a:pt x="134899" y="0"/>
                  </a:moveTo>
                  <a:lnTo>
                    <a:pt x="2032" y="0"/>
                  </a:lnTo>
                  <a:lnTo>
                    <a:pt x="0" y="2032"/>
                  </a:lnTo>
                  <a:lnTo>
                    <a:pt x="0" y="134899"/>
                  </a:lnTo>
                  <a:lnTo>
                    <a:pt x="134899" y="0"/>
                  </a:lnTo>
                  <a:close/>
                </a:path>
                <a:path w="4142104" h="4700905" extrusionOk="0">
                  <a:moveTo>
                    <a:pt x="515366" y="0"/>
                  </a:moveTo>
                  <a:lnTo>
                    <a:pt x="382498" y="0"/>
                  </a:lnTo>
                  <a:lnTo>
                    <a:pt x="0" y="382511"/>
                  </a:lnTo>
                  <a:lnTo>
                    <a:pt x="0" y="515366"/>
                  </a:lnTo>
                  <a:lnTo>
                    <a:pt x="515366" y="0"/>
                  </a:lnTo>
                  <a:close/>
                </a:path>
                <a:path w="4142104" h="4700905" extrusionOk="0">
                  <a:moveTo>
                    <a:pt x="895832" y="0"/>
                  </a:moveTo>
                  <a:lnTo>
                    <a:pt x="762952" y="0"/>
                  </a:lnTo>
                  <a:lnTo>
                    <a:pt x="0" y="762965"/>
                  </a:lnTo>
                  <a:lnTo>
                    <a:pt x="0" y="895832"/>
                  </a:lnTo>
                  <a:lnTo>
                    <a:pt x="895832" y="0"/>
                  </a:lnTo>
                  <a:close/>
                </a:path>
                <a:path w="4142104" h="4700905" extrusionOk="0">
                  <a:moveTo>
                    <a:pt x="1276311" y="0"/>
                  </a:moveTo>
                  <a:lnTo>
                    <a:pt x="1143431" y="0"/>
                  </a:lnTo>
                  <a:lnTo>
                    <a:pt x="0" y="1143444"/>
                  </a:lnTo>
                  <a:lnTo>
                    <a:pt x="0" y="1276324"/>
                  </a:lnTo>
                  <a:lnTo>
                    <a:pt x="1276311" y="0"/>
                  </a:lnTo>
                  <a:close/>
                </a:path>
                <a:path w="4142104" h="4700905" extrusionOk="0">
                  <a:moveTo>
                    <a:pt x="1656778" y="0"/>
                  </a:moveTo>
                  <a:lnTo>
                    <a:pt x="1523911" y="0"/>
                  </a:lnTo>
                  <a:lnTo>
                    <a:pt x="0" y="1523923"/>
                  </a:lnTo>
                  <a:lnTo>
                    <a:pt x="0" y="1656778"/>
                  </a:lnTo>
                  <a:lnTo>
                    <a:pt x="1656778" y="0"/>
                  </a:lnTo>
                  <a:close/>
                </a:path>
                <a:path w="4142104" h="4700905" extrusionOk="0">
                  <a:moveTo>
                    <a:pt x="2037257" y="0"/>
                  </a:moveTo>
                  <a:lnTo>
                    <a:pt x="1904377" y="0"/>
                  </a:lnTo>
                  <a:lnTo>
                    <a:pt x="0" y="1904377"/>
                  </a:lnTo>
                  <a:lnTo>
                    <a:pt x="0" y="2037257"/>
                  </a:lnTo>
                  <a:lnTo>
                    <a:pt x="2037257" y="0"/>
                  </a:lnTo>
                  <a:close/>
                </a:path>
                <a:path w="4142104" h="4700905" extrusionOk="0">
                  <a:moveTo>
                    <a:pt x="2417711" y="0"/>
                  </a:moveTo>
                  <a:lnTo>
                    <a:pt x="2284844" y="0"/>
                  </a:lnTo>
                  <a:lnTo>
                    <a:pt x="0" y="2284844"/>
                  </a:lnTo>
                  <a:lnTo>
                    <a:pt x="0" y="2417711"/>
                  </a:lnTo>
                  <a:lnTo>
                    <a:pt x="2417711" y="0"/>
                  </a:lnTo>
                  <a:close/>
                </a:path>
                <a:path w="4142104" h="4700905" extrusionOk="0">
                  <a:moveTo>
                    <a:pt x="2798165" y="0"/>
                  </a:moveTo>
                  <a:lnTo>
                    <a:pt x="2665311" y="0"/>
                  </a:lnTo>
                  <a:lnTo>
                    <a:pt x="0" y="2665311"/>
                  </a:lnTo>
                  <a:lnTo>
                    <a:pt x="0" y="2798178"/>
                  </a:lnTo>
                  <a:lnTo>
                    <a:pt x="2798165" y="0"/>
                  </a:lnTo>
                  <a:close/>
                </a:path>
                <a:path w="4142104" h="4700905" extrusionOk="0">
                  <a:moveTo>
                    <a:pt x="3178645" y="0"/>
                  </a:moveTo>
                  <a:lnTo>
                    <a:pt x="3045777" y="0"/>
                  </a:lnTo>
                  <a:lnTo>
                    <a:pt x="0" y="3045777"/>
                  </a:lnTo>
                  <a:lnTo>
                    <a:pt x="0" y="3178645"/>
                  </a:lnTo>
                  <a:lnTo>
                    <a:pt x="3178645" y="0"/>
                  </a:lnTo>
                  <a:close/>
                </a:path>
                <a:path w="4142104" h="4700905" extrusionOk="0">
                  <a:moveTo>
                    <a:pt x="3559111" y="0"/>
                  </a:moveTo>
                  <a:lnTo>
                    <a:pt x="3426231" y="0"/>
                  </a:lnTo>
                  <a:lnTo>
                    <a:pt x="0" y="3426244"/>
                  </a:lnTo>
                  <a:lnTo>
                    <a:pt x="0" y="3559124"/>
                  </a:lnTo>
                  <a:lnTo>
                    <a:pt x="3559111" y="0"/>
                  </a:lnTo>
                  <a:close/>
                </a:path>
                <a:path w="4142104" h="4700905" extrusionOk="0">
                  <a:moveTo>
                    <a:pt x="3939578" y="0"/>
                  </a:moveTo>
                  <a:lnTo>
                    <a:pt x="3806698" y="0"/>
                  </a:lnTo>
                  <a:lnTo>
                    <a:pt x="0" y="3806698"/>
                  </a:lnTo>
                  <a:lnTo>
                    <a:pt x="0" y="3939578"/>
                  </a:lnTo>
                  <a:lnTo>
                    <a:pt x="3939578" y="0"/>
                  </a:lnTo>
                  <a:close/>
                </a:path>
                <a:path w="4142104" h="4700905" extrusionOk="0">
                  <a:moveTo>
                    <a:pt x="4142041" y="425615"/>
                  </a:moveTo>
                  <a:lnTo>
                    <a:pt x="0" y="4567656"/>
                  </a:lnTo>
                  <a:lnTo>
                    <a:pt x="0" y="4700524"/>
                  </a:lnTo>
                  <a:lnTo>
                    <a:pt x="4142041" y="558495"/>
                  </a:lnTo>
                  <a:lnTo>
                    <a:pt x="4142041" y="425615"/>
                  </a:lnTo>
                  <a:close/>
                </a:path>
                <a:path w="4142104" h="4700905" extrusionOk="0">
                  <a:moveTo>
                    <a:pt x="4142041" y="45135"/>
                  </a:moveTo>
                  <a:lnTo>
                    <a:pt x="0" y="4187177"/>
                  </a:lnTo>
                  <a:lnTo>
                    <a:pt x="0" y="4320057"/>
                  </a:lnTo>
                  <a:lnTo>
                    <a:pt x="4142041" y="178015"/>
                  </a:lnTo>
                  <a:lnTo>
                    <a:pt x="4142041" y="45135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8"/>
          <p:cNvSpPr txBox="1"/>
          <p:nvPr/>
        </p:nvSpPr>
        <p:spPr>
          <a:xfrm>
            <a:off x="5375920" y="2734046"/>
            <a:ext cx="53406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300230" marR="5792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Recommendations for hosts</a:t>
            </a:r>
            <a:endParaRPr/>
          </a:p>
        </p:txBody>
      </p:sp>
      <p:sp>
        <p:nvSpPr>
          <p:cNvPr id="492" name="Google Shape;492;p8"/>
          <p:cNvSpPr txBox="1"/>
          <p:nvPr/>
        </p:nvSpPr>
        <p:spPr>
          <a:xfrm>
            <a:off x="822124" y="2226983"/>
            <a:ext cx="3900519" cy="101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3.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80" marR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1b5383d94a5_0_0"/>
          <p:cNvGrpSpPr/>
          <p:nvPr/>
        </p:nvGrpSpPr>
        <p:grpSpPr>
          <a:xfrm>
            <a:off x="0" y="-810932"/>
            <a:ext cx="12190372" cy="2965359"/>
            <a:chOff x="0" y="8"/>
            <a:chExt cx="10692371" cy="2600964"/>
          </a:xfrm>
        </p:grpSpPr>
        <p:sp>
          <p:nvSpPr>
            <p:cNvPr id="499" name="Google Shape;499;g1b5383d94a5_0_0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g1b5383d94a5_0_0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1b5383d94a5_0_0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g1b5383d94a5_0_0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3. Recommendations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03" name="Google Shape;503;g1b5383d94a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520" y="2021334"/>
            <a:ext cx="1989759" cy="164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b5383d94a5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665" y="2021334"/>
            <a:ext cx="1822270" cy="1649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b5383d94a5_0_0"/>
          <p:cNvSpPr txBox="1"/>
          <p:nvPr/>
        </p:nvSpPr>
        <p:spPr>
          <a:xfrm>
            <a:off x="576618" y="1421871"/>
            <a:ext cx="12745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579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Airbnb should encourage Hong Kong hosts to …</a:t>
            </a:r>
            <a:endParaRPr sz="16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06" name="Google Shape;506;g1b5383d94a5_0_0"/>
          <p:cNvSpPr txBox="1"/>
          <p:nvPr/>
        </p:nvSpPr>
        <p:spPr>
          <a:xfrm>
            <a:off x="134400" y="3772382"/>
            <a:ext cx="2880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Respond to clients </a:t>
            </a:r>
            <a:r>
              <a:rPr lang="en-US" sz="16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within a day</a:t>
            </a:r>
            <a:endParaRPr/>
          </a:p>
        </p:txBody>
      </p:sp>
      <p:sp>
        <p:nvSpPr>
          <p:cNvPr id="507" name="Google Shape;507;g1b5383d94a5_0_0"/>
          <p:cNvSpPr txBox="1"/>
          <p:nvPr/>
        </p:nvSpPr>
        <p:spPr>
          <a:xfrm>
            <a:off x="3148800" y="3772382"/>
            <a:ext cx="28800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Accept bookings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as much as possible</a:t>
            </a:r>
            <a:b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b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Remove listing for future dates in advance if they cannot accept booking</a:t>
            </a:r>
            <a:endParaRPr dirty="0"/>
          </a:p>
        </p:txBody>
      </p:sp>
      <p:pic>
        <p:nvPicPr>
          <p:cNvPr id="508" name="Google Shape;508;g1b5383d94a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0998" y="1938339"/>
            <a:ext cx="2083692" cy="1815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b5383d94a5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2576" y="1958866"/>
            <a:ext cx="2073748" cy="177482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b5383d94a5_0_0"/>
          <p:cNvSpPr txBox="1"/>
          <p:nvPr/>
        </p:nvSpPr>
        <p:spPr>
          <a:xfrm>
            <a:off x="6163200" y="3772382"/>
            <a:ext cx="2880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Include </a:t>
            </a:r>
            <a:r>
              <a:rPr lang="en-US" sz="16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overview of the neighborhood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 the listing</a:t>
            </a:r>
            <a:endParaRPr/>
          </a:p>
        </p:txBody>
      </p:sp>
      <p:sp>
        <p:nvSpPr>
          <p:cNvPr id="511" name="Google Shape;511;g1b5383d94a5_0_0"/>
          <p:cNvSpPr txBox="1"/>
          <p:nvPr/>
        </p:nvSpPr>
        <p:spPr>
          <a:xfrm>
            <a:off x="9177600" y="3772382"/>
            <a:ext cx="28800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Provide more </a:t>
            </a:r>
            <a:r>
              <a:rPr lang="en-US" sz="1600" b="1" i="0" u="none" strike="noStrike" cap="none" dirty="0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amenities. Not just the staples but extra touches for your guests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Top amenities: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Iron, TV, equipped kitchen, equipped bathroom, workspace, safety equipment</a:t>
            </a:r>
            <a:endParaRPr dirty="0"/>
          </a:p>
        </p:txBody>
      </p:sp>
      <p:pic>
        <p:nvPicPr>
          <p:cNvPr id="512" name="Google Shape;512;g1b5383d94a5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"/>
          <p:cNvSpPr txBox="1">
            <a:spLocks noGrp="1"/>
          </p:cNvSpPr>
          <p:nvPr>
            <p:ph type="title"/>
          </p:nvPr>
        </p:nvSpPr>
        <p:spPr>
          <a:xfrm>
            <a:off x="813109" y="2683284"/>
            <a:ext cx="10565781" cy="45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518" name="Google Shape;518;p10"/>
          <p:cNvPicPr preferRelativeResize="0"/>
          <p:nvPr/>
        </p:nvPicPr>
        <p:blipFill rotWithShape="1">
          <a:blip r:embed="rId3">
            <a:alphaModFix/>
          </a:blip>
          <a:srcRect r="19850" b="9416"/>
          <a:stretch/>
        </p:blipFill>
        <p:spPr>
          <a:xfrm>
            <a:off x="1919536" y="0"/>
            <a:ext cx="10272464" cy="77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0"/>
          <p:cNvSpPr/>
          <p:nvPr/>
        </p:nvSpPr>
        <p:spPr>
          <a:xfrm>
            <a:off x="240" y="0"/>
            <a:ext cx="4871624" cy="7737300"/>
          </a:xfrm>
          <a:custGeom>
            <a:avLst/>
            <a:gdLst/>
            <a:ahLst/>
            <a:cxnLst/>
            <a:rect l="l" t="t" r="r" b="b"/>
            <a:pathLst>
              <a:path w="5346065" h="7560309" extrusionOk="0">
                <a:moveTo>
                  <a:pt x="5346001" y="0"/>
                </a:moveTo>
                <a:lnTo>
                  <a:pt x="0" y="0"/>
                </a:lnTo>
                <a:lnTo>
                  <a:pt x="0" y="7560005"/>
                </a:lnTo>
                <a:lnTo>
                  <a:pt x="5346001" y="7560005"/>
                </a:lnTo>
                <a:lnTo>
                  <a:pt x="5346001" y="0"/>
                </a:lnTo>
                <a:close/>
              </a:path>
            </a:pathLst>
          </a:custGeom>
          <a:solidFill>
            <a:srgbClr val="FF58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None/>
            </a:pPr>
            <a:endParaRPr sz="205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0"/>
          <p:cNvSpPr txBox="1"/>
          <p:nvPr/>
        </p:nvSpPr>
        <p:spPr>
          <a:xfrm>
            <a:off x="539271" y="1412776"/>
            <a:ext cx="37935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r>
              <a:rPr lang="en-US" sz="3600" b="1" i="1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Any questions?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494BA"/>
              </a:buClr>
              <a:buSzPts val="2400"/>
              <a:buFont typeface="Quattrocento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find us at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ProjectMarvel@G18Consulting.co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10" descr="Mail Images | Free Vectors, Stock Photos &amp; PS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475" y="4476750"/>
            <a:ext cx="231592" cy="231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3"/>
          <p:cNvGrpSpPr/>
          <p:nvPr/>
        </p:nvGrpSpPr>
        <p:grpSpPr>
          <a:xfrm>
            <a:off x="241" y="-873909"/>
            <a:ext cx="4722403" cy="8611209"/>
            <a:chOff x="0" y="7264"/>
            <a:chExt cx="4142104" cy="7553045"/>
          </a:xfrm>
        </p:grpSpPr>
        <p:sp>
          <p:nvSpPr>
            <p:cNvPr id="527" name="Google Shape;527;p33"/>
            <p:cNvSpPr/>
            <p:nvPr/>
          </p:nvSpPr>
          <p:spPr>
            <a:xfrm>
              <a:off x="0" y="1193799"/>
              <a:ext cx="4142104" cy="6366510"/>
            </a:xfrm>
            <a:custGeom>
              <a:avLst/>
              <a:gdLst/>
              <a:ahLst/>
              <a:cxnLst/>
              <a:rect l="l" t="t" r="r" b="b"/>
              <a:pathLst>
                <a:path w="4142104" h="6366509" extrusionOk="0">
                  <a:moveTo>
                    <a:pt x="4142028" y="6087478"/>
                  </a:moveTo>
                  <a:lnTo>
                    <a:pt x="3863302" y="6366205"/>
                  </a:lnTo>
                  <a:lnTo>
                    <a:pt x="3996182" y="6366205"/>
                  </a:lnTo>
                  <a:lnTo>
                    <a:pt x="4142028" y="6220371"/>
                  </a:lnTo>
                  <a:lnTo>
                    <a:pt x="4142028" y="6087478"/>
                  </a:lnTo>
                  <a:close/>
                </a:path>
                <a:path w="4142104" h="6366509" extrusionOk="0">
                  <a:moveTo>
                    <a:pt x="4142028" y="5326545"/>
                  </a:moveTo>
                  <a:lnTo>
                    <a:pt x="3102368" y="6366205"/>
                  </a:lnTo>
                  <a:lnTo>
                    <a:pt x="3235236" y="6366205"/>
                  </a:lnTo>
                  <a:lnTo>
                    <a:pt x="4142028" y="5459412"/>
                  </a:lnTo>
                  <a:lnTo>
                    <a:pt x="4142028" y="5326545"/>
                  </a:lnTo>
                  <a:close/>
                </a:path>
                <a:path w="4142104" h="6366509" extrusionOk="0">
                  <a:moveTo>
                    <a:pt x="4142028" y="4946091"/>
                  </a:moveTo>
                  <a:lnTo>
                    <a:pt x="2721914" y="6366205"/>
                  </a:lnTo>
                  <a:lnTo>
                    <a:pt x="2854782" y="6366205"/>
                  </a:lnTo>
                  <a:lnTo>
                    <a:pt x="4142028" y="5078946"/>
                  </a:lnTo>
                  <a:lnTo>
                    <a:pt x="4142028" y="4946091"/>
                  </a:lnTo>
                  <a:close/>
                </a:path>
                <a:path w="4142104" h="6366509" extrusionOk="0">
                  <a:moveTo>
                    <a:pt x="4142028" y="4565624"/>
                  </a:moveTo>
                  <a:lnTo>
                    <a:pt x="2341448" y="6366205"/>
                  </a:lnTo>
                  <a:lnTo>
                    <a:pt x="2474303" y="6366205"/>
                  </a:lnTo>
                  <a:lnTo>
                    <a:pt x="4142028" y="4698479"/>
                  </a:lnTo>
                  <a:lnTo>
                    <a:pt x="4142028" y="4565624"/>
                  </a:lnTo>
                  <a:close/>
                </a:path>
                <a:path w="4142104" h="6366509" extrusionOk="0">
                  <a:moveTo>
                    <a:pt x="4142028" y="4185132"/>
                  </a:moveTo>
                  <a:lnTo>
                    <a:pt x="1960956" y="6366205"/>
                  </a:lnTo>
                  <a:lnTo>
                    <a:pt x="2093836" y="6366205"/>
                  </a:lnTo>
                  <a:lnTo>
                    <a:pt x="4142028" y="4318012"/>
                  </a:lnTo>
                  <a:lnTo>
                    <a:pt x="4142028" y="4185132"/>
                  </a:lnTo>
                  <a:close/>
                </a:path>
                <a:path w="4142104" h="6366509" extrusionOk="0">
                  <a:moveTo>
                    <a:pt x="4142028" y="3804678"/>
                  </a:moveTo>
                  <a:lnTo>
                    <a:pt x="1580502" y="6366205"/>
                  </a:lnTo>
                  <a:lnTo>
                    <a:pt x="1713382" y="6366205"/>
                  </a:lnTo>
                  <a:lnTo>
                    <a:pt x="4142028" y="3937558"/>
                  </a:lnTo>
                  <a:lnTo>
                    <a:pt x="4142028" y="3804678"/>
                  </a:lnTo>
                  <a:close/>
                </a:path>
                <a:path w="4142104" h="6366509" extrusionOk="0">
                  <a:moveTo>
                    <a:pt x="4142028" y="3043745"/>
                  </a:moveTo>
                  <a:lnTo>
                    <a:pt x="819569" y="6366205"/>
                  </a:lnTo>
                  <a:lnTo>
                    <a:pt x="952436" y="6366205"/>
                  </a:lnTo>
                  <a:lnTo>
                    <a:pt x="4142028" y="3176613"/>
                  </a:lnTo>
                  <a:lnTo>
                    <a:pt x="4142028" y="3043745"/>
                  </a:lnTo>
                  <a:close/>
                </a:path>
                <a:path w="4142104" h="6366509" extrusionOk="0">
                  <a:moveTo>
                    <a:pt x="4142028" y="2282812"/>
                  </a:moveTo>
                  <a:lnTo>
                    <a:pt x="58635" y="6366205"/>
                  </a:lnTo>
                  <a:lnTo>
                    <a:pt x="191503" y="6366205"/>
                  </a:lnTo>
                  <a:lnTo>
                    <a:pt x="4142028" y="2415679"/>
                  </a:lnTo>
                  <a:lnTo>
                    <a:pt x="4142028" y="2282812"/>
                  </a:lnTo>
                  <a:close/>
                </a:path>
                <a:path w="4142104" h="6366509" extrusionOk="0">
                  <a:moveTo>
                    <a:pt x="4142041" y="5707011"/>
                  </a:moveTo>
                  <a:lnTo>
                    <a:pt x="3482848" y="6366205"/>
                  </a:lnTo>
                  <a:lnTo>
                    <a:pt x="3615715" y="6366205"/>
                  </a:lnTo>
                  <a:lnTo>
                    <a:pt x="4142041" y="5839879"/>
                  </a:lnTo>
                  <a:lnTo>
                    <a:pt x="4142041" y="5707011"/>
                  </a:lnTo>
                  <a:close/>
                </a:path>
                <a:path w="4142104" h="6366509" extrusionOk="0">
                  <a:moveTo>
                    <a:pt x="4142041" y="3424212"/>
                  </a:moveTo>
                  <a:lnTo>
                    <a:pt x="1200035" y="6366205"/>
                  </a:lnTo>
                  <a:lnTo>
                    <a:pt x="1332903" y="6366205"/>
                  </a:lnTo>
                  <a:lnTo>
                    <a:pt x="4142041" y="3557079"/>
                  </a:lnTo>
                  <a:lnTo>
                    <a:pt x="4142041" y="3424212"/>
                  </a:lnTo>
                  <a:close/>
                </a:path>
                <a:path w="4142104" h="6366509" extrusionOk="0">
                  <a:moveTo>
                    <a:pt x="4142041" y="2663279"/>
                  </a:moveTo>
                  <a:lnTo>
                    <a:pt x="439115" y="6366205"/>
                  </a:lnTo>
                  <a:lnTo>
                    <a:pt x="571982" y="6366205"/>
                  </a:lnTo>
                  <a:lnTo>
                    <a:pt x="4142041" y="2796146"/>
                  </a:lnTo>
                  <a:lnTo>
                    <a:pt x="4142041" y="2663279"/>
                  </a:lnTo>
                  <a:close/>
                </a:path>
                <a:path w="4142104" h="6366509" extrusionOk="0">
                  <a:moveTo>
                    <a:pt x="4142041" y="1902358"/>
                  </a:moveTo>
                  <a:lnTo>
                    <a:pt x="0" y="6044400"/>
                  </a:lnTo>
                  <a:lnTo>
                    <a:pt x="0" y="6177267"/>
                  </a:lnTo>
                  <a:lnTo>
                    <a:pt x="4142041" y="2035225"/>
                  </a:lnTo>
                  <a:lnTo>
                    <a:pt x="4142041" y="1902358"/>
                  </a:lnTo>
                  <a:close/>
                </a:path>
                <a:path w="4142104" h="6366509" extrusionOk="0">
                  <a:moveTo>
                    <a:pt x="4142041" y="1521853"/>
                  </a:moveTo>
                  <a:lnTo>
                    <a:pt x="0" y="5663895"/>
                  </a:lnTo>
                  <a:lnTo>
                    <a:pt x="0" y="5796788"/>
                  </a:lnTo>
                  <a:lnTo>
                    <a:pt x="4142041" y="1654759"/>
                  </a:lnTo>
                  <a:lnTo>
                    <a:pt x="4142041" y="1521853"/>
                  </a:lnTo>
                  <a:close/>
                </a:path>
                <a:path w="4142104" h="6366509" extrusionOk="0">
                  <a:moveTo>
                    <a:pt x="4142041" y="1141399"/>
                  </a:moveTo>
                  <a:lnTo>
                    <a:pt x="0" y="5283441"/>
                  </a:lnTo>
                  <a:lnTo>
                    <a:pt x="0" y="5416321"/>
                  </a:lnTo>
                  <a:lnTo>
                    <a:pt x="4142041" y="1274279"/>
                  </a:lnTo>
                  <a:lnTo>
                    <a:pt x="4142041" y="1141399"/>
                  </a:lnTo>
                  <a:close/>
                </a:path>
                <a:path w="4142104" h="6366509" extrusionOk="0">
                  <a:moveTo>
                    <a:pt x="4142041" y="760933"/>
                  </a:moveTo>
                  <a:lnTo>
                    <a:pt x="0" y="4902974"/>
                  </a:lnTo>
                  <a:lnTo>
                    <a:pt x="0" y="5035855"/>
                  </a:lnTo>
                  <a:lnTo>
                    <a:pt x="4142041" y="893813"/>
                  </a:lnTo>
                  <a:lnTo>
                    <a:pt x="4142041" y="760933"/>
                  </a:lnTo>
                  <a:close/>
                </a:path>
                <a:path w="4142104" h="6366509" extrusionOk="0">
                  <a:moveTo>
                    <a:pt x="4142041" y="380479"/>
                  </a:moveTo>
                  <a:lnTo>
                    <a:pt x="0" y="4522521"/>
                  </a:lnTo>
                  <a:lnTo>
                    <a:pt x="0" y="4655388"/>
                  </a:lnTo>
                  <a:lnTo>
                    <a:pt x="4142041" y="513346"/>
                  </a:lnTo>
                  <a:lnTo>
                    <a:pt x="4142041" y="380479"/>
                  </a:lnTo>
                  <a:close/>
                </a:path>
                <a:path w="4142104" h="6366509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9"/>
                  </a:lnTo>
                  <a:lnTo>
                    <a:pt x="4142041" y="132867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0" y="813338"/>
              <a:ext cx="4142104" cy="4275455"/>
            </a:xfrm>
            <a:custGeom>
              <a:avLst/>
              <a:gdLst/>
              <a:ahLst/>
              <a:cxnLst/>
              <a:rect l="l" t="t" r="r" b="b"/>
              <a:pathLst>
                <a:path w="4142104" h="4275455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8"/>
                  </a:lnTo>
                  <a:lnTo>
                    <a:pt x="4142041" y="132854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3F3F3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0" y="7264"/>
              <a:ext cx="4142104" cy="4700905"/>
            </a:xfrm>
            <a:custGeom>
              <a:avLst/>
              <a:gdLst/>
              <a:ahLst/>
              <a:cxnLst/>
              <a:rect l="l" t="t" r="r" b="b"/>
              <a:pathLst>
                <a:path w="4142104" h="4700905" extrusionOk="0">
                  <a:moveTo>
                    <a:pt x="134899" y="0"/>
                  </a:moveTo>
                  <a:lnTo>
                    <a:pt x="2032" y="0"/>
                  </a:lnTo>
                  <a:lnTo>
                    <a:pt x="0" y="2032"/>
                  </a:lnTo>
                  <a:lnTo>
                    <a:pt x="0" y="134899"/>
                  </a:lnTo>
                  <a:lnTo>
                    <a:pt x="134899" y="0"/>
                  </a:lnTo>
                  <a:close/>
                </a:path>
                <a:path w="4142104" h="4700905" extrusionOk="0">
                  <a:moveTo>
                    <a:pt x="515366" y="0"/>
                  </a:moveTo>
                  <a:lnTo>
                    <a:pt x="382498" y="0"/>
                  </a:lnTo>
                  <a:lnTo>
                    <a:pt x="0" y="382511"/>
                  </a:lnTo>
                  <a:lnTo>
                    <a:pt x="0" y="515366"/>
                  </a:lnTo>
                  <a:lnTo>
                    <a:pt x="515366" y="0"/>
                  </a:lnTo>
                  <a:close/>
                </a:path>
                <a:path w="4142104" h="4700905" extrusionOk="0">
                  <a:moveTo>
                    <a:pt x="895832" y="0"/>
                  </a:moveTo>
                  <a:lnTo>
                    <a:pt x="762952" y="0"/>
                  </a:lnTo>
                  <a:lnTo>
                    <a:pt x="0" y="762965"/>
                  </a:lnTo>
                  <a:lnTo>
                    <a:pt x="0" y="895832"/>
                  </a:lnTo>
                  <a:lnTo>
                    <a:pt x="895832" y="0"/>
                  </a:lnTo>
                  <a:close/>
                </a:path>
                <a:path w="4142104" h="4700905" extrusionOk="0">
                  <a:moveTo>
                    <a:pt x="1276311" y="0"/>
                  </a:moveTo>
                  <a:lnTo>
                    <a:pt x="1143431" y="0"/>
                  </a:lnTo>
                  <a:lnTo>
                    <a:pt x="0" y="1143444"/>
                  </a:lnTo>
                  <a:lnTo>
                    <a:pt x="0" y="1276324"/>
                  </a:lnTo>
                  <a:lnTo>
                    <a:pt x="1276311" y="0"/>
                  </a:lnTo>
                  <a:close/>
                </a:path>
                <a:path w="4142104" h="4700905" extrusionOk="0">
                  <a:moveTo>
                    <a:pt x="1656778" y="0"/>
                  </a:moveTo>
                  <a:lnTo>
                    <a:pt x="1523911" y="0"/>
                  </a:lnTo>
                  <a:lnTo>
                    <a:pt x="0" y="1523923"/>
                  </a:lnTo>
                  <a:lnTo>
                    <a:pt x="0" y="1656778"/>
                  </a:lnTo>
                  <a:lnTo>
                    <a:pt x="1656778" y="0"/>
                  </a:lnTo>
                  <a:close/>
                </a:path>
                <a:path w="4142104" h="4700905" extrusionOk="0">
                  <a:moveTo>
                    <a:pt x="2037257" y="0"/>
                  </a:moveTo>
                  <a:lnTo>
                    <a:pt x="1904377" y="0"/>
                  </a:lnTo>
                  <a:lnTo>
                    <a:pt x="0" y="1904377"/>
                  </a:lnTo>
                  <a:lnTo>
                    <a:pt x="0" y="2037257"/>
                  </a:lnTo>
                  <a:lnTo>
                    <a:pt x="2037257" y="0"/>
                  </a:lnTo>
                  <a:close/>
                </a:path>
                <a:path w="4142104" h="4700905" extrusionOk="0">
                  <a:moveTo>
                    <a:pt x="2417711" y="0"/>
                  </a:moveTo>
                  <a:lnTo>
                    <a:pt x="2284844" y="0"/>
                  </a:lnTo>
                  <a:lnTo>
                    <a:pt x="0" y="2284844"/>
                  </a:lnTo>
                  <a:lnTo>
                    <a:pt x="0" y="2417711"/>
                  </a:lnTo>
                  <a:lnTo>
                    <a:pt x="2417711" y="0"/>
                  </a:lnTo>
                  <a:close/>
                </a:path>
                <a:path w="4142104" h="4700905" extrusionOk="0">
                  <a:moveTo>
                    <a:pt x="2798165" y="0"/>
                  </a:moveTo>
                  <a:lnTo>
                    <a:pt x="2665311" y="0"/>
                  </a:lnTo>
                  <a:lnTo>
                    <a:pt x="0" y="2665311"/>
                  </a:lnTo>
                  <a:lnTo>
                    <a:pt x="0" y="2798178"/>
                  </a:lnTo>
                  <a:lnTo>
                    <a:pt x="2798165" y="0"/>
                  </a:lnTo>
                  <a:close/>
                </a:path>
                <a:path w="4142104" h="4700905" extrusionOk="0">
                  <a:moveTo>
                    <a:pt x="3178645" y="0"/>
                  </a:moveTo>
                  <a:lnTo>
                    <a:pt x="3045777" y="0"/>
                  </a:lnTo>
                  <a:lnTo>
                    <a:pt x="0" y="3045777"/>
                  </a:lnTo>
                  <a:lnTo>
                    <a:pt x="0" y="3178645"/>
                  </a:lnTo>
                  <a:lnTo>
                    <a:pt x="3178645" y="0"/>
                  </a:lnTo>
                  <a:close/>
                </a:path>
                <a:path w="4142104" h="4700905" extrusionOk="0">
                  <a:moveTo>
                    <a:pt x="3559111" y="0"/>
                  </a:moveTo>
                  <a:lnTo>
                    <a:pt x="3426231" y="0"/>
                  </a:lnTo>
                  <a:lnTo>
                    <a:pt x="0" y="3426244"/>
                  </a:lnTo>
                  <a:lnTo>
                    <a:pt x="0" y="3559124"/>
                  </a:lnTo>
                  <a:lnTo>
                    <a:pt x="3559111" y="0"/>
                  </a:lnTo>
                  <a:close/>
                </a:path>
                <a:path w="4142104" h="4700905" extrusionOk="0">
                  <a:moveTo>
                    <a:pt x="3939578" y="0"/>
                  </a:moveTo>
                  <a:lnTo>
                    <a:pt x="3806698" y="0"/>
                  </a:lnTo>
                  <a:lnTo>
                    <a:pt x="0" y="3806698"/>
                  </a:lnTo>
                  <a:lnTo>
                    <a:pt x="0" y="3939578"/>
                  </a:lnTo>
                  <a:lnTo>
                    <a:pt x="3939578" y="0"/>
                  </a:lnTo>
                  <a:close/>
                </a:path>
                <a:path w="4142104" h="4700905" extrusionOk="0">
                  <a:moveTo>
                    <a:pt x="4142041" y="425615"/>
                  </a:moveTo>
                  <a:lnTo>
                    <a:pt x="0" y="4567656"/>
                  </a:lnTo>
                  <a:lnTo>
                    <a:pt x="0" y="4700524"/>
                  </a:lnTo>
                  <a:lnTo>
                    <a:pt x="4142041" y="558495"/>
                  </a:lnTo>
                  <a:lnTo>
                    <a:pt x="4142041" y="425615"/>
                  </a:lnTo>
                  <a:close/>
                </a:path>
                <a:path w="4142104" h="4700905" extrusionOk="0">
                  <a:moveTo>
                    <a:pt x="4142041" y="45135"/>
                  </a:moveTo>
                  <a:lnTo>
                    <a:pt x="0" y="4187177"/>
                  </a:lnTo>
                  <a:lnTo>
                    <a:pt x="0" y="4320057"/>
                  </a:lnTo>
                  <a:lnTo>
                    <a:pt x="4142041" y="178015"/>
                  </a:lnTo>
                  <a:lnTo>
                    <a:pt x="4142041" y="45135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0" name="Google Shape;530;p33"/>
          <p:cNvSpPr txBox="1"/>
          <p:nvPr/>
        </p:nvSpPr>
        <p:spPr>
          <a:xfrm>
            <a:off x="5375920" y="2734046"/>
            <a:ext cx="5340600" cy="12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300230" marR="5792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Cleaning Process</a:t>
            </a:r>
            <a:endParaRPr/>
          </a:p>
          <a:p>
            <a:pPr marL="300230" marR="5792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Classification in respect of Logistic Regression</a:t>
            </a:r>
            <a:endParaRPr/>
          </a:p>
          <a:p>
            <a:pPr marL="300230" marR="5792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Model Evaluation Metrics</a:t>
            </a:r>
            <a:endParaRPr sz="1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0230" marR="5792" lvl="0" indent="-184150" algn="l" rtl="0">
              <a:lnSpc>
                <a:spcPct val="120000"/>
              </a:lnSpc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31" name="Google Shape;531;p33"/>
          <p:cNvSpPr txBox="1"/>
          <p:nvPr/>
        </p:nvSpPr>
        <p:spPr>
          <a:xfrm>
            <a:off x="822124" y="2226983"/>
            <a:ext cx="3900519" cy="101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80" marR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Appendix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/>
          <p:nvPr/>
        </p:nvSpPr>
        <p:spPr>
          <a:xfrm>
            <a:off x="546263" y="5201392"/>
            <a:ext cx="11139055" cy="141316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Shows the plot of missing data before and after clean up.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2550" y="597462"/>
            <a:ext cx="4277220" cy="44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8873" y="597461"/>
            <a:ext cx="4100721" cy="422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6539" y="642226"/>
            <a:ext cx="8539242" cy="440478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5"/>
          <p:cNvSpPr/>
          <p:nvPr/>
        </p:nvSpPr>
        <p:spPr>
          <a:xfrm>
            <a:off x="546263" y="5201392"/>
            <a:ext cx="11139055" cy="141316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Based on the 5-folded cross-validation approach together with an assumption that the cost of wrongly predicting the hosts to become a Superhost (false negative) is triple the cost of not predicting some Superhost in advance (false positive), we determine the optimal cut-off point to be 0.39, which could minimise the total cost. That will lead to an AUC of 0.749. 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/>
          <p:nvPr/>
        </p:nvSpPr>
        <p:spPr>
          <a:xfrm>
            <a:off x="546263" y="5201392"/>
            <a:ext cx="11139055" cy="141316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It could be concluded that the model gives reasonable prediction accuracy with the TP rate (Sensitivity) of 53.79%, whereas the overall Misclassification Rate is 20.08%.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9993" y="1205775"/>
            <a:ext cx="9412013" cy="359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8213" y="413545"/>
            <a:ext cx="6083382" cy="478784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7"/>
          <p:cNvSpPr/>
          <p:nvPr/>
        </p:nvSpPr>
        <p:spPr>
          <a:xfrm>
            <a:off x="546263" y="5201392"/>
            <a:ext cx="11139055" cy="1413164"/>
          </a:xfrm>
          <a:prstGeom prst="rect">
            <a:avLst/>
          </a:prstGeom>
          <a:noFill/>
          <a:ln w="254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Using MSE and R^2, we have evaluated each models we used in this report.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XGBoost Classification shows the highest R^2, and the lowest MSE.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g1b5383d913e_1_10"/>
          <p:cNvGrpSpPr/>
          <p:nvPr/>
        </p:nvGrpSpPr>
        <p:grpSpPr>
          <a:xfrm>
            <a:off x="241" y="-882184"/>
            <a:ext cx="12190372" cy="2965359"/>
            <a:chOff x="0" y="8"/>
            <a:chExt cx="10692371" cy="2600964"/>
          </a:xfrm>
        </p:grpSpPr>
        <p:sp>
          <p:nvSpPr>
            <p:cNvPr id="562" name="Google Shape;562;g1b5383d913e_1_10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1b5383d913e_1_10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1b5383d913e_1_10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g1b5383d913e_1_10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Initial observations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6" name="Google Shape;566;g1b5383d913e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50" y="1564650"/>
            <a:ext cx="636250" cy="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1b5383d913e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350" y="2746550"/>
            <a:ext cx="636250" cy="6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b5383d913e_1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000" y="3914675"/>
            <a:ext cx="691601" cy="6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b5383d913e_1_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000" y="5117325"/>
            <a:ext cx="691601" cy="6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b5383d913e_1_10"/>
          <p:cNvSpPr txBox="1"/>
          <p:nvPr/>
        </p:nvSpPr>
        <p:spPr>
          <a:xfrm>
            <a:off x="1266250" y="1509375"/>
            <a:ext cx="377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Amenities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Number of total amenities, number of top 10 amenities as well as listing the entire home appear to be some of the contributing factors.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b5383d913e_1_10"/>
          <p:cNvSpPr txBox="1"/>
          <p:nvPr/>
        </p:nvSpPr>
        <p:spPr>
          <a:xfrm>
            <a:off x="1266250" y="2753100"/>
            <a:ext cx="3717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more reviews the hosts received, the better the chance of such hosts becoming “Superhosts”.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b5383d913e_1_10"/>
          <p:cNvSpPr txBox="1"/>
          <p:nvPr/>
        </p:nvSpPr>
        <p:spPr>
          <a:xfrm>
            <a:off x="1266250" y="3812025"/>
            <a:ext cx="3717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Neighbourhood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Better neighbourhood environments may result in a better chance of achieving the “Superhost” status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1b5383d913e_1_10"/>
          <p:cNvSpPr txBox="1"/>
          <p:nvPr/>
        </p:nvSpPr>
        <p:spPr>
          <a:xfrm>
            <a:off x="1266250" y="5070825"/>
            <a:ext cx="3717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average price for listings made by “Superhosts” is only marginally higher than those made by regular hosts.</a:t>
            </a:r>
            <a:endParaRPr sz="12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74" name="Google Shape;574;g1b5383d913e_1_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20805" y="1909575"/>
            <a:ext cx="5830970" cy="4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1b5383d913e_1_10"/>
          <p:cNvSpPr txBox="1"/>
          <p:nvPr/>
        </p:nvSpPr>
        <p:spPr>
          <a:xfrm>
            <a:off x="5520825" y="1509375"/>
            <a:ext cx="37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the listings are…</a:t>
            </a:r>
            <a:r>
              <a:rPr lang="en-US"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54ed11fe0_0_4"/>
          <p:cNvSpPr/>
          <p:nvPr/>
        </p:nvSpPr>
        <p:spPr>
          <a:xfrm>
            <a:off x="457200" y="2421955"/>
            <a:ext cx="11161986" cy="2283874"/>
          </a:xfrm>
          <a:prstGeom prst="rect">
            <a:avLst/>
          </a:prstGeom>
          <a:noFill/>
          <a:ln w="38100" cap="flat" cmpd="sng">
            <a:solidFill>
              <a:srgbClr val="FF58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g1b54ed11fe0_0_4"/>
          <p:cNvGrpSpPr/>
          <p:nvPr/>
        </p:nvGrpSpPr>
        <p:grpSpPr>
          <a:xfrm>
            <a:off x="241" y="-882184"/>
            <a:ext cx="12190372" cy="2965359"/>
            <a:chOff x="0" y="8"/>
            <a:chExt cx="10692371" cy="2600964"/>
          </a:xfrm>
        </p:grpSpPr>
        <p:sp>
          <p:nvSpPr>
            <p:cNvPr id="271" name="Google Shape;271;g1b54ed11fe0_0_4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1b54ed11fe0_0_4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g1b54ed11fe0_0_4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g1b54ed11fe0_0_4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1.1 Project Definition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" name="Google Shape;275;g1b54ed11fe0_0_4"/>
          <p:cNvSpPr txBox="1"/>
          <p:nvPr/>
        </p:nvSpPr>
        <p:spPr>
          <a:xfrm>
            <a:off x="332252" y="6098615"/>
            <a:ext cx="127455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579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Quantitative analyses on the influential factors that </a:t>
            </a:r>
            <a:r>
              <a:rPr lang="en-US" sz="1600" b="1" i="0" u="none" strike="noStrike" cap="none">
                <a:solidFill>
                  <a:srgbClr val="000566"/>
                </a:solidFill>
                <a:latin typeface="Garamond"/>
                <a:ea typeface="Garamond"/>
                <a:cs typeface="Garamond"/>
                <a:sym typeface="Garamond"/>
              </a:rPr>
              <a:t>help hosts in Hong Kong to become “Superhosts”</a:t>
            </a:r>
            <a:endParaRPr sz="16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6" name="Google Shape;276;g1b54ed11fe0_0_4"/>
          <p:cNvSpPr txBox="1"/>
          <p:nvPr/>
        </p:nvSpPr>
        <p:spPr>
          <a:xfrm>
            <a:off x="572814" y="2940025"/>
            <a:ext cx="10907986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What are some </a:t>
            </a:r>
            <a:r>
              <a:rPr lang="en-US" sz="2800" b="1" i="1" u="sng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simple and actionable factors</a:t>
            </a:r>
            <a:r>
              <a:rPr lang="en-US" sz="28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 that can help </a:t>
            </a:r>
            <a:br>
              <a:rPr lang="en-US" sz="2800" b="1" i="1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hosts in </a:t>
            </a:r>
            <a:r>
              <a:rPr lang="en-US" sz="2800" b="1" i="1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Hong Kong </a:t>
            </a:r>
            <a:r>
              <a:rPr lang="en-US" sz="28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become</a:t>
            </a:r>
            <a:r>
              <a:rPr lang="en-US" sz="2800" b="1" i="1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 ‘Superhosts’?</a:t>
            </a:r>
            <a:endParaRPr sz="2800" b="1" i="1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1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i="1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1b54ed11fe0_0_4" descr="Airbnb Superhost Status - A reward or liability? - Bnb Specia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923" y="3429000"/>
            <a:ext cx="473601" cy="47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b54ed11fe0_0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54ed11fe0_0_72"/>
          <p:cNvSpPr/>
          <p:nvPr/>
        </p:nvSpPr>
        <p:spPr>
          <a:xfrm>
            <a:off x="142505" y="2257951"/>
            <a:ext cx="3876153" cy="44159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54ed11fe0_0_72"/>
          <p:cNvSpPr/>
          <p:nvPr/>
        </p:nvSpPr>
        <p:spPr>
          <a:xfrm>
            <a:off x="8152454" y="2248115"/>
            <a:ext cx="3897042" cy="44159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b54ed11fe0_0_72"/>
          <p:cNvSpPr/>
          <p:nvPr/>
        </p:nvSpPr>
        <p:spPr>
          <a:xfrm>
            <a:off x="4133797" y="2248115"/>
            <a:ext cx="3939525" cy="44159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b54ed11fe0_0_72"/>
          <p:cNvSpPr txBox="1"/>
          <p:nvPr/>
        </p:nvSpPr>
        <p:spPr>
          <a:xfrm>
            <a:off x="8306440" y="1634509"/>
            <a:ext cx="3546300" cy="49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75" rIns="0" bIns="0" anchor="t" anchorCtr="0">
            <a:spAutoFit/>
          </a:bodyPr>
          <a:lstStyle/>
          <a:p>
            <a:pPr marL="159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278F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What’s in it for Airbnb?</a:t>
            </a:r>
            <a:endParaRPr sz="1760" b="0" i="0" u="none" strike="noStrike" cap="none">
              <a:solidFill>
                <a:srgbClr val="FF585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7" name="Google Shape;287;g1b54ed11fe0_0_72"/>
          <p:cNvSpPr txBox="1"/>
          <p:nvPr/>
        </p:nvSpPr>
        <p:spPr>
          <a:xfrm>
            <a:off x="8239041" y="2289547"/>
            <a:ext cx="3546300" cy="3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aramond"/>
                <a:ea typeface="Garamond"/>
                <a:cs typeface="Garamond"/>
                <a:sym typeface="Garamond"/>
              </a:rPr>
              <a:t>Given that Airbnb revenue comes from two major sources, it is </a:t>
            </a:r>
            <a:r>
              <a:rPr lang="en-US" sz="15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also incentivised to encourage more hosts to become “Superhosts”:</a:t>
            </a:r>
            <a:endParaRPr sz="15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6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500" b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Commission from hosts:</a:t>
            </a:r>
            <a:r>
              <a:rPr lang="en-US" sz="15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Everytime someone chooses a host’s property and makes payment, Airbnb takes 10% of the payment amount as commission. </a:t>
            </a:r>
            <a:endParaRPr sz="15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marR="6386" lvl="0" indent="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6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500" b="1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Transaction fee from travelers:</a:t>
            </a:r>
            <a:r>
              <a:rPr lang="en-US" sz="15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When travelers make payments for stays, they are charged a 3% fee for the transaction. This amount adds to the Airbnb revenue.</a:t>
            </a: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500" b="1" i="0" u="none" strike="noStrike" cap="none">
              <a:solidFill>
                <a:schemeClr val="lt1"/>
              </a:solidFill>
              <a:highlight>
                <a:srgbClr val="92278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88" name="Google Shape;288;g1b54ed11fe0_0_72"/>
          <p:cNvGrpSpPr/>
          <p:nvPr/>
        </p:nvGrpSpPr>
        <p:grpSpPr>
          <a:xfrm>
            <a:off x="1628" y="-882187"/>
            <a:ext cx="12190372" cy="2965359"/>
            <a:chOff x="0" y="8"/>
            <a:chExt cx="10692371" cy="2600964"/>
          </a:xfrm>
        </p:grpSpPr>
        <p:sp>
          <p:nvSpPr>
            <p:cNvPr id="289" name="Google Shape;289;g1b54ed11fe0_0_72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1b54ed11fe0_0_72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1b54ed11fe0_0_72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g1b54ed11fe0_0_72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1.2 </a:t>
            </a: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Background -</a:t>
            </a: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 “Superhost”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" name="Google Shape;293;g1b54ed11fe0_0_72"/>
          <p:cNvSpPr/>
          <p:nvPr/>
        </p:nvSpPr>
        <p:spPr>
          <a:xfrm>
            <a:off x="8129569" y="1749504"/>
            <a:ext cx="122971" cy="226135"/>
          </a:xfrm>
          <a:custGeom>
            <a:avLst/>
            <a:gdLst/>
            <a:ahLst/>
            <a:cxnLst/>
            <a:rect l="l" t="t" r="r" b="b"/>
            <a:pathLst>
              <a:path w="97790" h="194944" extrusionOk="0">
                <a:moveTo>
                  <a:pt x="0" y="0"/>
                </a:moveTo>
                <a:lnTo>
                  <a:pt x="12" y="194360"/>
                </a:lnTo>
                <a:lnTo>
                  <a:pt x="97180" y="97193"/>
                </a:lnTo>
                <a:lnTo>
                  <a:pt x="0" y="0"/>
                </a:lnTo>
                <a:close/>
              </a:path>
            </a:pathLst>
          </a:custGeom>
          <a:solidFill>
            <a:srgbClr val="FF58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b54ed11fe0_0_72"/>
          <p:cNvSpPr/>
          <p:nvPr/>
        </p:nvSpPr>
        <p:spPr>
          <a:xfrm>
            <a:off x="4242680" y="1749504"/>
            <a:ext cx="122949" cy="226092"/>
          </a:xfrm>
          <a:custGeom>
            <a:avLst/>
            <a:gdLst/>
            <a:ahLst/>
            <a:cxnLst/>
            <a:rect l="l" t="t" r="r" b="b"/>
            <a:pathLst>
              <a:path w="97789" h="194944" extrusionOk="0">
                <a:moveTo>
                  <a:pt x="0" y="0"/>
                </a:moveTo>
                <a:lnTo>
                  <a:pt x="12" y="194360"/>
                </a:lnTo>
                <a:lnTo>
                  <a:pt x="97180" y="97193"/>
                </a:lnTo>
                <a:lnTo>
                  <a:pt x="0" y="0"/>
                </a:lnTo>
                <a:close/>
              </a:path>
            </a:pathLst>
          </a:custGeom>
          <a:solidFill>
            <a:srgbClr val="FF58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highlight>
                <a:srgbClr val="FF585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b54ed11fe0_0_72"/>
          <p:cNvSpPr txBox="1"/>
          <p:nvPr/>
        </p:nvSpPr>
        <p:spPr>
          <a:xfrm>
            <a:off x="4419549" y="1634510"/>
            <a:ext cx="3486000" cy="8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75" rIns="0" bIns="0" anchor="t" anchorCtr="0">
            <a:spAutoFit/>
          </a:bodyPr>
          <a:lstStyle/>
          <a:p>
            <a:pPr marL="159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B61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Why ‘Superhost’?</a:t>
            </a:r>
            <a:endParaRPr sz="2200" b="0" i="0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967" marR="6387" lvl="0" indent="0" algn="l" rtl="0">
              <a:lnSpc>
                <a:spcPct val="100000"/>
              </a:lnSpc>
              <a:spcBef>
                <a:spcPts val="1061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None/>
            </a:pPr>
            <a:endParaRPr sz="1760" b="0" i="0" u="none" strike="noStrike" cap="none">
              <a:solidFill>
                <a:srgbClr val="FF585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g1b54ed11fe0_0_72"/>
          <p:cNvSpPr txBox="1"/>
          <p:nvPr/>
        </p:nvSpPr>
        <p:spPr>
          <a:xfrm>
            <a:off x="4253830" y="2272647"/>
            <a:ext cx="3546300" cy="3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950" rIns="0" bIns="0" anchor="t" anchorCtr="0">
            <a:spAutoFit/>
          </a:bodyPr>
          <a:lstStyle/>
          <a:p>
            <a:pPr marL="15967" marR="638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More visibility from prospective guests, additional earning potentials, exclusive rewards and getting priority support from Airbnb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5967" marR="6387" lvl="0" indent="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5% increase in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weekly views</a:t>
            </a:r>
            <a:endParaRPr sz="1700" b="1" i="0" u="none" strike="noStrike" cap="none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81% higher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occupancy rate</a:t>
            </a:r>
            <a:endParaRPr sz="1700" b="1" i="0" u="none" strike="noStrike" cap="none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Earn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60% more daily revenue 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than regular hosts on average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Cash rewards 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from AirBnB for mentorship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8" marR="6387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7" name="Google Shape;297;g1b54ed11fe0_0_72"/>
          <p:cNvSpPr/>
          <p:nvPr/>
        </p:nvSpPr>
        <p:spPr>
          <a:xfrm>
            <a:off x="276157" y="1749504"/>
            <a:ext cx="122971" cy="226135"/>
          </a:xfrm>
          <a:custGeom>
            <a:avLst/>
            <a:gdLst/>
            <a:ahLst/>
            <a:cxnLst/>
            <a:rect l="l" t="t" r="r" b="b"/>
            <a:pathLst>
              <a:path w="97790" h="194944" extrusionOk="0">
                <a:moveTo>
                  <a:pt x="0" y="0"/>
                </a:moveTo>
                <a:lnTo>
                  <a:pt x="12" y="194360"/>
                </a:lnTo>
                <a:lnTo>
                  <a:pt x="97180" y="97193"/>
                </a:lnTo>
                <a:lnTo>
                  <a:pt x="0" y="0"/>
                </a:lnTo>
                <a:close/>
              </a:path>
            </a:pathLst>
          </a:custGeom>
          <a:solidFill>
            <a:srgbClr val="FF58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63"/>
              <a:buFont typeface="Arial"/>
              <a:buNone/>
            </a:pPr>
            <a:endParaRPr sz="226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b54ed11fe0_0_72"/>
          <p:cNvSpPr txBox="1"/>
          <p:nvPr/>
        </p:nvSpPr>
        <p:spPr>
          <a:xfrm>
            <a:off x="453030" y="1634509"/>
            <a:ext cx="36696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75" rIns="0" bIns="0" anchor="t" anchorCtr="0">
            <a:spAutoFit/>
          </a:bodyPr>
          <a:lstStyle/>
          <a:p>
            <a:pPr marL="15967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What is a ‘Superhost’?</a:t>
            </a:r>
            <a:endParaRPr sz="2200" b="0" i="0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b54ed11fe0_0_72"/>
          <p:cNvSpPr txBox="1"/>
          <p:nvPr/>
        </p:nvSpPr>
        <p:spPr>
          <a:xfrm>
            <a:off x="242259" y="2272647"/>
            <a:ext cx="3546300" cy="4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950" rIns="0" bIns="0" anchor="t" anchorCtr="0">
            <a:spAutoFit/>
          </a:bodyPr>
          <a:lstStyle/>
          <a:p>
            <a:pPr marL="15967" marR="63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Airbnb’s </a:t>
            </a:r>
            <a:r>
              <a:rPr lang="en-US" sz="15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top performing hosts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5967" marR="63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5967" marR="63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host must own an account in good standing who has met the following criteria in the </a:t>
            </a:r>
            <a:r>
              <a:rPr lang="en-US" sz="1500" i="0" u="sng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past 12 months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: 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15967" marR="6385" lvl="0" indent="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Completed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at least 10 trips 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or 3 reservations that total at least 100 nights; 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Maintained a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90% + response rate;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Maintained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a less than 1% cancellation rate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with exceptions made for those that fall under Airbnb’s extenuating circumstances policy;</a:t>
            </a:r>
            <a:endParaRPr sz="170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0955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01717" marR="6385" lvl="0" indent="-292100" algn="l" rtl="0">
              <a:lnSpc>
                <a:spcPct val="100000"/>
              </a:lnSpc>
              <a:spcBef>
                <a:spcPts val="126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Maintained a </a:t>
            </a:r>
            <a:r>
              <a:rPr lang="en-US" sz="1500" b="1" i="0" u="none" strike="noStrike" cap="none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4.8 overall rating</a:t>
            </a:r>
            <a:r>
              <a:rPr lang="en-US" sz="150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.</a:t>
            </a:r>
            <a:endParaRPr sz="150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00" name="Google Shape;300;g1b54ed11fe0_0_72" descr="Airbnb Superhost Status - A reward or liability? - Bnb Speciali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3215" y="600493"/>
            <a:ext cx="915586" cy="91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b54ed11fe0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g1b54ed11fe0_0_59"/>
          <p:cNvGrpSpPr/>
          <p:nvPr/>
        </p:nvGrpSpPr>
        <p:grpSpPr>
          <a:xfrm>
            <a:off x="241" y="-882184"/>
            <a:ext cx="12190372" cy="2965359"/>
            <a:chOff x="0" y="8"/>
            <a:chExt cx="10692371" cy="2600964"/>
          </a:xfrm>
        </p:grpSpPr>
        <p:sp>
          <p:nvSpPr>
            <p:cNvPr id="307" name="Google Shape;307;g1b54ed11fe0_0_59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g1b54ed11fe0_0_59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g1b54ed11fe0_0_59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g1b54ed11fe0_0_59"/>
          <p:cNvSpPr txBox="1">
            <a:spLocks noGrp="1"/>
          </p:cNvSpPr>
          <p:nvPr>
            <p:ph type="title"/>
          </p:nvPr>
        </p:nvSpPr>
        <p:spPr>
          <a:xfrm>
            <a:off x="263350" y="775275"/>
            <a:ext cx="8952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1.2 </a:t>
            </a: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Background -</a:t>
            </a: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 Market Study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1" name="Google Shape;311;g1b54ed11fe0_0_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4693" y="2322502"/>
            <a:ext cx="26289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b54ed11fe0_0_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7490" y="2083170"/>
            <a:ext cx="2870154" cy="259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b54ed11fe0_0_59"/>
          <p:cNvSpPr txBox="1"/>
          <p:nvPr/>
        </p:nvSpPr>
        <p:spPr>
          <a:xfrm>
            <a:off x="792974" y="4943089"/>
            <a:ext cx="49474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1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19.4%</a:t>
            </a:r>
            <a:endParaRPr sz="3600" b="1" i="1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b54ed11fe0_0_59"/>
          <p:cNvSpPr txBox="1"/>
          <p:nvPr/>
        </p:nvSpPr>
        <p:spPr>
          <a:xfrm>
            <a:off x="5906300" y="4943089"/>
            <a:ext cx="494740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1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10.5%</a:t>
            </a:r>
            <a:endParaRPr sz="3600" b="1" i="1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1b54ed11fe0_0_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784" y="1830748"/>
            <a:ext cx="5830970" cy="4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7"/>
          <p:cNvSpPr txBox="1"/>
          <p:nvPr/>
        </p:nvSpPr>
        <p:spPr>
          <a:xfrm>
            <a:off x="263350" y="775275"/>
            <a:ext cx="8952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1.2 Background - Hong Kong Market Study</a:t>
            </a:r>
            <a:endParaRPr/>
          </a:p>
        </p:txBody>
      </p:sp>
      <p:sp>
        <p:nvSpPr>
          <p:cNvPr id="322" name="Google Shape;322;p7"/>
          <p:cNvSpPr txBox="1"/>
          <p:nvPr/>
        </p:nvSpPr>
        <p:spPr>
          <a:xfrm>
            <a:off x="6708229" y="2191407"/>
            <a:ext cx="39336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Neighbourhood Impact?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Listings </a:t>
            </a:r>
            <a:r>
              <a:rPr lang="en-US" sz="18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in Shatin, Sai Kung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and the </a:t>
            </a:r>
            <a:r>
              <a:rPr lang="en-US" sz="18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Hong Kong Island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are typically listed by “Superhosts”.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Listings in </a:t>
            </a:r>
            <a:r>
              <a:rPr lang="en-US" sz="18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Kwai Tsing, Wong Tai Sin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and </a:t>
            </a:r>
            <a:r>
              <a:rPr lang="en-US" sz="1800" b="1" i="0" u="none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Sham Shui Po</a:t>
            </a: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have the lowest rate of “Superhosts”. </a:t>
            </a:r>
            <a:endParaRPr sz="14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3" name="Google Shape;323;p7"/>
          <p:cNvSpPr txBox="1"/>
          <p:nvPr/>
        </p:nvSpPr>
        <p:spPr>
          <a:xfrm>
            <a:off x="646784" y="5958648"/>
            <a:ext cx="4300619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5056 </a:t>
            </a:r>
            <a:r>
              <a:rPr lang="en-US" sz="2000" b="1" i="0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listings,</a:t>
            </a:r>
            <a:r>
              <a:rPr lang="en-US" sz="20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 532 </a:t>
            </a:r>
            <a:r>
              <a:rPr lang="en-US" sz="2000" b="1" i="0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superhosts</a:t>
            </a:r>
            <a:endParaRPr sz="2000" b="1" i="0" u="none" strike="noStrike" cap="none">
              <a:solidFill>
                <a:srgbClr val="0005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Data last scraped in 16 Sept 2022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0566"/>
                </a:solidFill>
                <a:latin typeface="Arial"/>
                <a:ea typeface="Arial"/>
                <a:cs typeface="Arial"/>
                <a:sym typeface="Arial"/>
              </a:rPr>
              <a:t>Includes hosts from 2009 to 2022</a:t>
            </a:r>
            <a:endParaRPr sz="1200" b="1" i="1" u="none" strike="noStrike" cap="none">
              <a:solidFill>
                <a:srgbClr val="00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4"/>
          <p:cNvGrpSpPr/>
          <p:nvPr/>
        </p:nvGrpSpPr>
        <p:grpSpPr>
          <a:xfrm>
            <a:off x="0" y="-847092"/>
            <a:ext cx="12190347" cy="2965353"/>
            <a:chOff x="0" y="8"/>
            <a:chExt cx="10692371" cy="2600964"/>
          </a:xfrm>
        </p:grpSpPr>
        <p:sp>
          <p:nvSpPr>
            <p:cNvPr id="330" name="Google Shape;330;p4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1.3 </a:t>
            </a: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Stakeholder Analysis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4" name="Google Shape;334;p4"/>
          <p:cNvSpPr txBox="1"/>
          <p:nvPr/>
        </p:nvSpPr>
        <p:spPr>
          <a:xfrm>
            <a:off x="263352" y="1361037"/>
            <a:ext cx="12745416" cy="26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579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Providing practical tips to assist aspiring hosts and existing hosts becoming “Superhosts”.</a:t>
            </a:r>
            <a:endParaRPr sz="16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35" name="Google Shape;335;p4"/>
          <p:cNvGrpSpPr/>
          <p:nvPr/>
        </p:nvGrpSpPr>
        <p:grpSpPr>
          <a:xfrm>
            <a:off x="1067686" y="2180418"/>
            <a:ext cx="9811031" cy="3848358"/>
            <a:chOff x="1879480" y="2597730"/>
            <a:chExt cx="8113497" cy="3182504"/>
          </a:xfrm>
        </p:grpSpPr>
        <p:cxnSp>
          <p:nvCxnSpPr>
            <p:cNvPr id="336" name="Google Shape;336;p4"/>
            <p:cNvCxnSpPr/>
            <p:nvPr/>
          </p:nvCxnSpPr>
          <p:spPr>
            <a:xfrm>
              <a:off x="4655840" y="2597730"/>
              <a:ext cx="1053105" cy="1142886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7" name="Google Shape;337;p4"/>
            <p:cNvGrpSpPr/>
            <p:nvPr/>
          </p:nvGrpSpPr>
          <p:grpSpPr>
            <a:xfrm>
              <a:off x="4655840" y="2770669"/>
              <a:ext cx="2908898" cy="2908913"/>
              <a:chOff x="10914618" y="2682187"/>
              <a:chExt cx="720032" cy="720034"/>
            </a:xfrm>
          </p:grpSpPr>
          <p:sp>
            <p:nvSpPr>
              <p:cNvPr id="338" name="Google Shape;338;p4"/>
              <p:cNvSpPr/>
              <p:nvPr/>
            </p:nvSpPr>
            <p:spPr>
              <a:xfrm>
                <a:off x="11401733" y="2955582"/>
                <a:ext cx="229448" cy="41240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602" extrusionOk="0">
                    <a:moveTo>
                      <a:pt x="335" y="19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" y="37"/>
                      <a:pt x="38" y="81"/>
                      <a:pt x="38" y="126"/>
                    </a:cubicBezTo>
                    <a:cubicBezTo>
                      <a:pt x="38" y="602"/>
                      <a:pt x="38" y="602"/>
                      <a:pt x="38" y="602"/>
                    </a:cubicBezTo>
                    <a:cubicBezTo>
                      <a:pt x="200" y="525"/>
                      <a:pt x="312" y="371"/>
                      <a:pt x="335" y="194"/>
                    </a:cubicBezTo>
                    <a:close/>
                  </a:path>
                </a:pathLst>
              </a:custGeom>
              <a:solidFill>
                <a:srgbClr val="F0C9F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10914618" y="3012482"/>
                <a:ext cx="370771" cy="31572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61" extrusionOk="0">
                    <a:moveTo>
                      <a:pt x="207" y="461"/>
                    </a:moveTo>
                    <a:cubicBezTo>
                      <a:pt x="542" y="267"/>
                      <a:pt x="542" y="267"/>
                      <a:pt x="542" y="267"/>
                    </a:cubicBezTo>
                    <a:cubicBezTo>
                      <a:pt x="537" y="268"/>
                      <a:pt x="531" y="268"/>
                      <a:pt x="526" y="268"/>
                    </a:cubicBezTo>
                    <a:cubicBezTo>
                      <a:pt x="486" y="268"/>
                      <a:pt x="446" y="257"/>
                      <a:pt x="411" y="23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5"/>
                      <a:pt x="0" y="29"/>
                      <a:pt x="0" y="43"/>
                    </a:cubicBezTo>
                    <a:cubicBezTo>
                      <a:pt x="0" y="209"/>
                      <a:pt x="76" y="361"/>
                      <a:pt x="207" y="461"/>
                    </a:cubicBezTo>
                    <a:close/>
                  </a:path>
                </a:pathLst>
              </a:custGeom>
              <a:solidFill>
                <a:srgbClr val="FA8E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11136202" y="2682187"/>
                <a:ext cx="343016" cy="29259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27" extrusionOk="0">
                    <a:moveTo>
                      <a:pt x="93" y="329"/>
                    </a:moveTo>
                    <a:cubicBezTo>
                      <a:pt x="501" y="93"/>
                      <a:pt x="501" y="93"/>
                      <a:pt x="501" y="93"/>
                    </a:cubicBezTo>
                    <a:cubicBezTo>
                      <a:pt x="413" y="32"/>
                      <a:pt x="310" y="0"/>
                      <a:pt x="202" y="0"/>
                    </a:cubicBezTo>
                    <a:cubicBezTo>
                      <a:pt x="132" y="0"/>
                      <a:pt x="64" y="13"/>
                      <a:pt x="0" y="40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20" y="387"/>
                      <a:pt x="52" y="352"/>
                      <a:pt x="93" y="329"/>
                    </a:cubicBezTo>
                    <a:close/>
                  </a:path>
                </a:pathLst>
              </a:custGeom>
              <a:solidFill>
                <a:srgbClr val="D261E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10917856" y="2716419"/>
                <a:ext cx="230142" cy="411712"/>
              </a:xfrm>
              <a:custGeom>
                <a:avLst/>
                <a:gdLst/>
                <a:ahLst/>
                <a:cxnLst/>
                <a:rect l="l" t="t" r="r" b="b"/>
                <a:pathLst>
                  <a:path w="336" h="601" extrusionOk="0">
                    <a:moveTo>
                      <a:pt x="0" y="408"/>
                    </a:moveTo>
                    <a:cubicBezTo>
                      <a:pt x="336" y="601"/>
                      <a:pt x="336" y="601"/>
                      <a:pt x="336" y="601"/>
                    </a:cubicBezTo>
                    <a:cubicBezTo>
                      <a:pt x="311" y="565"/>
                      <a:pt x="297" y="521"/>
                      <a:pt x="297" y="475"/>
                    </a:cubicBezTo>
                    <a:cubicBezTo>
                      <a:pt x="297" y="0"/>
                      <a:pt x="297" y="0"/>
                      <a:pt x="297" y="0"/>
                    </a:cubicBezTo>
                    <a:cubicBezTo>
                      <a:pt x="135" y="76"/>
                      <a:pt x="23" y="231"/>
                      <a:pt x="0" y="408"/>
                    </a:cubicBezTo>
                    <a:close/>
                  </a:path>
                </a:pathLst>
              </a:custGeom>
              <a:solidFill>
                <a:srgbClr val="FF58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11069819" y="3108934"/>
                <a:ext cx="343016" cy="293287"/>
              </a:xfrm>
              <a:custGeom>
                <a:avLst/>
                <a:gdLst/>
                <a:ahLst/>
                <a:cxnLst/>
                <a:rect l="l" t="t" r="r" b="b"/>
                <a:pathLst>
                  <a:path w="501" h="428" extrusionOk="0">
                    <a:moveTo>
                      <a:pt x="408" y="98"/>
                    </a:moveTo>
                    <a:cubicBezTo>
                      <a:pt x="0" y="334"/>
                      <a:pt x="0" y="334"/>
                      <a:pt x="0" y="334"/>
                    </a:cubicBezTo>
                    <a:cubicBezTo>
                      <a:pt x="88" y="396"/>
                      <a:pt x="191" y="428"/>
                      <a:pt x="299" y="428"/>
                    </a:cubicBezTo>
                    <a:cubicBezTo>
                      <a:pt x="369" y="428"/>
                      <a:pt x="437" y="414"/>
                      <a:pt x="501" y="388"/>
                    </a:cubicBezTo>
                    <a:cubicBezTo>
                      <a:pt x="501" y="0"/>
                      <a:pt x="501" y="0"/>
                      <a:pt x="501" y="0"/>
                    </a:cubicBezTo>
                    <a:cubicBezTo>
                      <a:pt x="481" y="41"/>
                      <a:pt x="449" y="76"/>
                      <a:pt x="408" y="98"/>
                    </a:cubicBezTo>
                    <a:close/>
                  </a:path>
                </a:pathLst>
              </a:custGeom>
              <a:solidFill>
                <a:srgbClr val="E6548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11263647" y="2756203"/>
                <a:ext cx="371003" cy="315723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61" extrusionOk="0">
                    <a:moveTo>
                      <a:pt x="131" y="225"/>
                    </a:moveTo>
                    <a:cubicBezTo>
                      <a:pt x="540" y="461"/>
                      <a:pt x="540" y="461"/>
                      <a:pt x="540" y="461"/>
                    </a:cubicBezTo>
                    <a:cubicBezTo>
                      <a:pt x="541" y="446"/>
                      <a:pt x="542" y="432"/>
                      <a:pt x="542" y="417"/>
                    </a:cubicBezTo>
                    <a:cubicBezTo>
                      <a:pt x="542" y="252"/>
                      <a:pt x="466" y="100"/>
                      <a:pt x="335" y="0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5" y="193"/>
                      <a:pt x="11" y="193"/>
                      <a:pt x="16" y="193"/>
                    </a:cubicBezTo>
                    <a:cubicBezTo>
                      <a:pt x="57" y="193"/>
                      <a:pt x="96" y="204"/>
                      <a:pt x="131" y="225"/>
                    </a:cubicBezTo>
                    <a:close/>
                  </a:path>
                </a:pathLst>
              </a:custGeom>
              <a:solidFill>
                <a:srgbClr val="E74BA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58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44" name="Google Shape;344;p4"/>
            <p:cNvSpPr txBox="1"/>
            <p:nvPr/>
          </p:nvSpPr>
          <p:spPr>
            <a:xfrm>
              <a:off x="7317345" y="2804172"/>
              <a:ext cx="713913" cy="309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585D"/>
                  </a:solidFill>
                  <a:latin typeface="Arial"/>
                  <a:ea typeface="Arial"/>
                  <a:cs typeface="Arial"/>
                  <a:sym typeface="Arial"/>
                </a:rPr>
                <a:t>AirBnb</a:t>
              </a:r>
              <a:endParaRPr sz="16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 txBox="1"/>
            <p:nvPr/>
          </p:nvSpPr>
          <p:spPr>
            <a:xfrm>
              <a:off x="3555681" y="3113418"/>
              <a:ext cx="1291210" cy="326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585D"/>
                  </a:solidFill>
                  <a:latin typeface="Arial"/>
                  <a:ea typeface="Arial"/>
                  <a:cs typeface="Arial"/>
                  <a:sym typeface="Arial"/>
                </a:rPr>
                <a:t>Aspiring hosts </a:t>
              </a:r>
              <a:endParaRPr sz="16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 txBox="1"/>
            <p:nvPr/>
          </p:nvSpPr>
          <p:spPr>
            <a:xfrm>
              <a:off x="7519618" y="4727387"/>
              <a:ext cx="1385770" cy="321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585D"/>
                  </a:solidFill>
                  <a:latin typeface="Arial"/>
                  <a:ea typeface="Arial"/>
                  <a:cs typeface="Arial"/>
                  <a:sym typeface="Arial"/>
                </a:rPr>
                <a:t>Existing hosts </a:t>
              </a:r>
              <a:endParaRPr sz="2400" b="0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7" name="Google Shape;347;p4"/>
            <p:cNvCxnSpPr/>
            <p:nvPr/>
          </p:nvCxnSpPr>
          <p:spPr>
            <a:xfrm>
              <a:off x="6567565" y="4637348"/>
              <a:ext cx="1053105" cy="1142886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8" name="Google Shape;348;p4"/>
            <p:cNvSpPr txBox="1"/>
            <p:nvPr/>
          </p:nvSpPr>
          <p:spPr>
            <a:xfrm>
              <a:off x="8497777" y="2780747"/>
              <a:ext cx="1495200" cy="534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800" b="1" i="1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Stakeholders with influence</a:t>
              </a:r>
              <a:endParaRPr sz="1800" b="1" i="1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349" name="Google Shape;349;p4"/>
            <p:cNvSpPr txBox="1"/>
            <p:nvPr/>
          </p:nvSpPr>
          <p:spPr>
            <a:xfrm>
              <a:off x="1879480" y="2780747"/>
              <a:ext cx="1548505" cy="534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800" b="1" i="1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Stakeholders to be influenced</a:t>
              </a:r>
              <a:endParaRPr sz="1800" b="1" i="1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350" name="Google Shape;350;p4"/>
          <p:cNvSpPr txBox="1"/>
          <p:nvPr/>
        </p:nvSpPr>
        <p:spPr>
          <a:xfrm>
            <a:off x="2507915" y="4531921"/>
            <a:ext cx="1811294" cy="4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rgbClr val="FF585D"/>
                </a:solidFill>
                <a:latin typeface="Arial"/>
                <a:ea typeface="Arial"/>
                <a:cs typeface="Arial"/>
                <a:sym typeface="Arial"/>
              </a:rPr>
              <a:t>Existing &amp; potential guests of Airbnb</a:t>
            </a:r>
            <a:endParaRPr sz="1600" b="1" i="0" u="none" strike="noStrike" cap="none">
              <a:solidFill>
                <a:srgbClr val="FF58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6"/>
          <p:cNvGrpSpPr/>
          <p:nvPr/>
        </p:nvGrpSpPr>
        <p:grpSpPr>
          <a:xfrm>
            <a:off x="241" y="-873909"/>
            <a:ext cx="4722403" cy="8611209"/>
            <a:chOff x="0" y="7264"/>
            <a:chExt cx="4142104" cy="7553045"/>
          </a:xfrm>
        </p:grpSpPr>
        <p:sp>
          <p:nvSpPr>
            <p:cNvPr id="357" name="Google Shape;357;p6"/>
            <p:cNvSpPr/>
            <p:nvPr/>
          </p:nvSpPr>
          <p:spPr>
            <a:xfrm>
              <a:off x="0" y="1193799"/>
              <a:ext cx="4142104" cy="6366510"/>
            </a:xfrm>
            <a:custGeom>
              <a:avLst/>
              <a:gdLst/>
              <a:ahLst/>
              <a:cxnLst/>
              <a:rect l="l" t="t" r="r" b="b"/>
              <a:pathLst>
                <a:path w="4142104" h="6366509" extrusionOk="0">
                  <a:moveTo>
                    <a:pt x="4142028" y="6087478"/>
                  </a:moveTo>
                  <a:lnTo>
                    <a:pt x="3863302" y="6366205"/>
                  </a:lnTo>
                  <a:lnTo>
                    <a:pt x="3996182" y="6366205"/>
                  </a:lnTo>
                  <a:lnTo>
                    <a:pt x="4142028" y="6220371"/>
                  </a:lnTo>
                  <a:lnTo>
                    <a:pt x="4142028" y="6087478"/>
                  </a:lnTo>
                  <a:close/>
                </a:path>
                <a:path w="4142104" h="6366509" extrusionOk="0">
                  <a:moveTo>
                    <a:pt x="4142028" y="5326545"/>
                  </a:moveTo>
                  <a:lnTo>
                    <a:pt x="3102368" y="6366205"/>
                  </a:lnTo>
                  <a:lnTo>
                    <a:pt x="3235236" y="6366205"/>
                  </a:lnTo>
                  <a:lnTo>
                    <a:pt x="4142028" y="5459412"/>
                  </a:lnTo>
                  <a:lnTo>
                    <a:pt x="4142028" y="5326545"/>
                  </a:lnTo>
                  <a:close/>
                </a:path>
                <a:path w="4142104" h="6366509" extrusionOk="0">
                  <a:moveTo>
                    <a:pt x="4142028" y="4946091"/>
                  </a:moveTo>
                  <a:lnTo>
                    <a:pt x="2721914" y="6366205"/>
                  </a:lnTo>
                  <a:lnTo>
                    <a:pt x="2854782" y="6366205"/>
                  </a:lnTo>
                  <a:lnTo>
                    <a:pt x="4142028" y="5078946"/>
                  </a:lnTo>
                  <a:lnTo>
                    <a:pt x="4142028" y="4946091"/>
                  </a:lnTo>
                  <a:close/>
                </a:path>
                <a:path w="4142104" h="6366509" extrusionOk="0">
                  <a:moveTo>
                    <a:pt x="4142028" y="4565624"/>
                  </a:moveTo>
                  <a:lnTo>
                    <a:pt x="2341448" y="6366205"/>
                  </a:lnTo>
                  <a:lnTo>
                    <a:pt x="2474303" y="6366205"/>
                  </a:lnTo>
                  <a:lnTo>
                    <a:pt x="4142028" y="4698479"/>
                  </a:lnTo>
                  <a:lnTo>
                    <a:pt x="4142028" y="4565624"/>
                  </a:lnTo>
                  <a:close/>
                </a:path>
                <a:path w="4142104" h="6366509" extrusionOk="0">
                  <a:moveTo>
                    <a:pt x="4142028" y="4185132"/>
                  </a:moveTo>
                  <a:lnTo>
                    <a:pt x="1960956" y="6366205"/>
                  </a:lnTo>
                  <a:lnTo>
                    <a:pt x="2093836" y="6366205"/>
                  </a:lnTo>
                  <a:lnTo>
                    <a:pt x="4142028" y="4318012"/>
                  </a:lnTo>
                  <a:lnTo>
                    <a:pt x="4142028" y="4185132"/>
                  </a:lnTo>
                  <a:close/>
                </a:path>
                <a:path w="4142104" h="6366509" extrusionOk="0">
                  <a:moveTo>
                    <a:pt x="4142028" y="3804678"/>
                  </a:moveTo>
                  <a:lnTo>
                    <a:pt x="1580502" y="6366205"/>
                  </a:lnTo>
                  <a:lnTo>
                    <a:pt x="1713382" y="6366205"/>
                  </a:lnTo>
                  <a:lnTo>
                    <a:pt x="4142028" y="3937558"/>
                  </a:lnTo>
                  <a:lnTo>
                    <a:pt x="4142028" y="3804678"/>
                  </a:lnTo>
                  <a:close/>
                </a:path>
                <a:path w="4142104" h="6366509" extrusionOk="0">
                  <a:moveTo>
                    <a:pt x="4142028" y="3043745"/>
                  </a:moveTo>
                  <a:lnTo>
                    <a:pt x="819569" y="6366205"/>
                  </a:lnTo>
                  <a:lnTo>
                    <a:pt x="952436" y="6366205"/>
                  </a:lnTo>
                  <a:lnTo>
                    <a:pt x="4142028" y="3176613"/>
                  </a:lnTo>
                  <a:lnTo>
                    <a:pt x="4142028" y="3043745"/>
                  </a:lnTo>
                  <a:close/>
                </a:path>
                <a:path w="4142104" h="6366509" extrusionOk="0">
                  <a:moveTo>
                    <a:pt x="4142028" y="2282812"/>
                  </a:moveTo>
                  <a:lnTo>
                    <a:pt x="58635" y="6366205"/>
                  </a:lnTo>
                  <a:lnTo>
                    <a:pt x="191503" y="6366205"/>
                  </a:lnTo>
                  <a:lnTo>
                    <a:pt x="4142028" y="2415679"/>
                  </a:lnTo>
                  <a:lnTo>
                    <a:pt x="4142028" y="2282812"/>
                  </a:lnTo>
                  <a:close/>
                </a:path>
                <a:path w="4142104" h="6366509" extrusionOk="0">
                  <a:moveTo>
                    <a:pt x="4142041" y="5707011"/>
                  </a:moveTo>
                  <a:lnTo>
                    <a:pt x="3482848" y="6366205"/>
                  </a:lnTo>
                  <a:lnTo>
                    <a:pt x="3615715" y="6366205"/>
                  </a:lnTo>
                  <a:lnTo>
                    <a:pt x="4142041" y="5839879"/>
                  </a:lnTo>
                  <a:lnTo>
                    <a:pt x="4142041" y="5707011"/>
                  </a:lnTo>
                  <a:close/>
                </a:path>
                <a:path w="4142104" h="6366509" extrusionOk="0">
                  <a:moveTo>
                    <a:pt x="4142041" y="3424212"/>
                  </a:moveTo>
                  <a:lnTo>
                    <a:pt x="1200035" y="6366205"/>
                  </a:lnTo>
                  <a:lnTo>
                    <a:pt x="1332903" y="6366205"/>
                  </a:lnTo>
                  <a:lnTo>
                    <a:pt x="4142041" y="3557079"/>
                  </a:lnTo>
                  <a:lnTo>
                    <a:pt x="4142041" y="3424212"/>
                  </a:lnTo>
                  <a:close/>
                </a:path>
                <a:path w="4142104" h="6366509" extrusionOk="0">
                  <a:moveTo>
                    <a:pt x="4142041" y="2663279"/>
                  </a:moveTo>
                  <a:lnTo>
                    <a:pt x="439115" y="6366205"/>
                  </a:lnTo>
                  <a:lnTo>
                    <a:pt x="571982" y="6366205"/>
                  </a:lnTo>
                  <a:lnTo>
                    <a:pt x="4142041" y="2796146"/>
                  </a:lnTo>
                  <a:lnTo>
                    <a:pt x="4142041" y="2663279"/>
                  </a:lnTo>
                  <a:close/>
                </a:path>
                <a:path w="4142104" h="6366509" extrusionOk="0">
                  <a:moveTo>
                    <a:pt x="4142041" y="1902358"/>
                  </a:moveTo>
                  <a:lnTo>
                    <a:pt x="0" y="6044400"/>
                  </a:lnTo>
                  <a:lnTo>
                    <a:pt x="0" y="6177267"/>
                  </a:lnTo>
                  <a:lnTo>
                    <a:pt x="4142041" y="2035225"/>
                  </a:lnTo>
                  <a:lnTo>
                    <a:pt x="4142041" y="1902358"/>
                  </a:lnTo>
                  <a:close/>
                </a:path>
                <a:path w="4142104" h="6366509" extrusionOk="0">
                  <a:moveTo>
                    <a:pt x="4142041" y="1521853"/>
                  </a:moveTo>
                  <a:lnTo>
                    <a:pt x="0" y="5663895"/>
                  </a:lnTo>
                  <a:lnTo>
                    <a:pt x="0" y="5796788"/>
                  </a:lnTo>
                  <a:lnTo>
                    <a:pt x="4142041" y="1654759"/>
                  </a:lnTo>
                  <a:lnTo>
                    <a:pt x="4142041" y="1521853"/>
                  </a:lnTo>
                  <a:close/>
                </a:path>
                <a:path w="4142104" h="6366509" extrusionOk="0">
                  <a:moveTo>
                    <a:pt x="4142041" y="1141399"/>
                  </a:moveTo>
                  <a:lnTo>
                    <a:pt x="0" y="5283441"/>
                  </a:lnTo>
                  <a:lnTo>
                    <a:pt x="0" y="5416321"/>
                  </a:lnTo>
                  <a:lnTo>
                    <a:pt x="4142041" y="1274279"/>
                  </a:lnTo>
                  <a:lnTo>
                    <a:pt x="4142041" y="1141399"/>
                  </a:lnTo>
                  <a:close/>
                </a:path>
                <a:path w="4142104" h="6366509" extrusionOk="0">
                  <a:moveTo>
                    <a:pt x="4142041" y="760933"/>
                  </a:moveTo>
                  <a:lnTo>
                    <a:pt x="0" y="4902974"/>
                  </a:lnTo>
                  <a:lnTo>
                    <a:pt x="0" y="5035855"/>
                  </a:lnTo>
                  <a:lnTo>
                    <a:pt x="4142041" y="893813"/>
                  </a:lnTo>
                  <a:lnTo>
                    <a:pt x="4142041" y="760933"/>
                  </a:lnTo>
                  <a:close/>
                </a:path>
                <a:path w="4142104" h="6366509" extrusionOk="0">
                  <a:moveTo>
                    <a:pt x="4142041" y="380479"/>
                  </a:moveTo>
                  <a:lnTo>
                    <a:pt x="0" y="4522521"/>
                  </a:lnTo>
                  <a:lnTo>
                    <a:pt x="0" y="4655388"/>
                  </a:lnTo>
                  <a:lnTo>
                    <a:pt x="4142041" y="513346"/>
                  </a:lnTo>
                  <a:lnTo>
                    <a:pt x="4142041" y="380479"/>
                  </a:lnTo>
                  <a:close/>
                </a:path>
                <a:path w="4142104" h="6366509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9"/>
                  </a:lnTo>
                  <a:lnTo>
                    <a:pt x="4142041" y="132867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0" y="813338"/>
              <a:ext cx="4142104" cy="4275455"/>
            </a:xfrm>
            <a:custGeom>
              <a:avLst/>
              <a:gdLst/>
              <a:ahLst/>
              <a:cxnLst/>
              <a:rect l="l" t="t" r="r" b="b"/>
              <a:pathLst>
                <a:path w="4142104" h="4275455" extrusionOk="0">
                  <a:moveTo>
                    <a:pt x="4142041" y="0"/>
                  </a:moveTo>
                  <a:lnTo>
                    <a:pt x="0" y="4142041"/>
                  </a:lnTo>
                  <a:lnTo>
                    <a:pt x="0" y="4274908"/>
                  </a:lnTo>
                  <a:lnTo>
                    <a:pt x="4142041" y="132854"/>
                  </a:lnTo>
                  <a:lnTo>
                    <a:pt x="4142041" y="0"/>
                  </a:lnTo>
                  <a:close/>
                </a:path>
              </a:pathLst>
            </a:custGeom>
            <a:solidFill>
              <a:srgbClr val="F3F3F3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0" y="7264"/>
              <a:ext cx="4142104" cy="4700905"/>
            </a:xfrm>
            <a:custGeom>
              <a:avLst/>
              <a:gdLst/>
              <a:ahLst/>
              <a:cxnLst/>
              <a:rect l="l" t="t" r="r" b="b"/>
              <a:pathLst>
                <a:path w="4142104" h="4700905" extrusionOk="0">
                  <a:moveTo>
                    <a:pt x="134899" y="0"/>
                  </a:moveTo>
                  <a:lnTo>
                    <a:pt x="2032" y="0"/>
                  </a:lnTo>
                  <a:lnTo>
                    <a:pt x="0" y="2032"/>
                  </a:lnTo>
                  <a:lnTo>
                    <a:pt x="0" y="134899"/>
                  </a:lnTo>
                  <a:lnTo>
                    <a:pt x="134899" y="0"/>
                  </a:lnTo>
                  <a:close/>
                </a:path>
                <a:path w="4142104" h="4700905" extrusionOk="0">
                  <a:moveTo>
                    <a:pt x="515366" y="0"/>
                  </a:moveTo>
                  <a:lnTo>
                    <a:pt x="382498" y="0"/>
                  </a:lnTo>
                  <a:lnTo>
                    <a:pt x="0" y="382511"/>
                  </a:lnTo>
                  <a:lnTo>
                    <a:pt x="0" y="515366"/>
                  </a:lnTo>
                  <a:lnTo>
                    <a:pt x="515366" y="0"/>
                  </a:lnTo>
                  <a:close/>
                </a:path>
                <a:path w="4142104" h="4700905" extrusionOk="0">
                  <a:moveTo>
                    <a:pt x="895832" y="0"/>
                  </a:moveTo>
                  <a:lnTo>
                    <a:pt x="762952" y="0"/>
                  </a:lnTo>
                  <a:lnTo>
                    <a:pt x="0" y="762965"/>
                  </a:lnTo>
                  <a:lnTo>
                    <a:pt x="0" y="895832"/>
                  </a:lnTo>
                  <a:lnTo>
                    <a:pt x="895832" y="0"/>
                  </a:lnTo>
                  <a:close/>
                </a:path>
                <a:path w="4142104" h="4700905" extrusionOk="0">
                  <a:moveTo>
                    <a:pt x="1276311" y="0"/>
                  </a:moveTo>
                  <a:lnTo>
                    <a:pt x="1143431" y="0"/>
                  </a:lnTo>
                  <a:lnTo>
                    <a:pt x="0" y="1143444"/>
                  </a:lnTo>
                  <a:lnTo>
                    <a:pt x="0" y="1276324"/>
                  </a:lnTo>
                  <a:lnTo>
                    <a:pt x="1276311" y="0"/>
                  </a:lnTo>
                  <a:close/>
                </a:path>
                <a:path w="4142104" h="4700905" extrusionOk="0">
                  <a:moveTo>
                    <a:pt x="1656778" y="0"/>
                  </a:moveTo>
                  <a:lnTo>
                    <a:pt x="1523911" y="0"/>
                  </a:lnTo>
                  <a:lnTo>
                    <a:pt x="0" y="1523923"/>
                  </a:lnTo>
                  <a:lnTo>
                    <a:pt x="0" y="1656778"/>
                  </a:lnTo>
                  <a:lnTo>
                    <a:pt x="1656778" y="0"/>
                  </a:lnTo>
                  <a:close/>
                </a:path>
                <a:path w="4142104" h="4700905" extrusionOk="0">
                  <a:moveTo>
                    <a:pt x="2037257" y="0"/>
                  </a:moveTo>
                  <a:lnTo>
                    <a:pt x="1904377" y="0"/>
                  </a:lnTo>
                  <a:lnTo>
                    <a:pt x="0" y="1904377"/>
                  </a:lnTo>
                  <a:lnTo>
                    <a:pt x="0" y="2037257"/>
                  </a:lnTo>
                  <a:lnTo>
                    <a:pt x="2037257" y="0"/>
                  </a:lnTo>
                  <a:close/>
                </a:path>
                <a:path w="4142104" h="4700905" extrusionOk="0">
                  <a:moveTo>
                    <a:pt x="2417711" y="0"/>
                  </a:moveTo>
                  <a:lnTo>
                    <a:pt x="2284844" y="0"/>
                  </a:lnTo>
                  <a:lnTo>
                    <a:pt x="0" y="2284844"/>
                  </a:lnTo>
                  <a:lnTo>
                    <a:pt x="0" y="2417711"/>
                  </a:lnTo>
                  <a:lnTo>
                    <a:pt x="2417711" y="0"/>
                  </a:lnTo>
                  <a:close/>
                </a:path>
                <a:path w="4142104" h="4700905" extrusionOk="0">
                  <a:moveTo>
                    <a:pt x="2798165" y="0"/>
                  </a:moveTo>
                  <a:lnTo>
                    <a:pt x="2665311" y="0"/>
                  </a:lnTo>
                  <a:lnTo>
                    <a:pt x="0" y="2665311"/>
                  </a:lnTo>
                  <a:lnTo>
                    <a:pt x="0" y="2798178"/>
                  </a:lnTo>
                  <a:lnTo>
                    <a:pt x="2798165" y="0"/>
                  </a:lnTo>
                  <a:close/>
                </a:path>
                <a:path w="4142104" h="4700905" extrusionOk="0">
                  <a:moveTo>
                    <a:pt x="3178645" y="0"/>
                  </a:moveTo>
                  <a:lnTo>
                    <a:pt x="3045777" y="0"/>
                  </a:lnTo>
                  <a:lnTo>
                    <a:pt x="0" y="3045777"/>
                  </a:lnTo>
                  <a:lnTo>
                    <a:pt x="0" y="3178645"/>
                  </a:lnTo>
                  <a:lnTo>
                    <a:pt x="3178645" y="0"/>
                  </a:lnTo>
                  <a:close/>
                </a:path>
                <a:path w="4142104" h="4700905" extrusionOk="0">
                  <a:moveTo>
                    <a:pt x="3559111" y="0"/>
                  </a:moveTo>
                  <a:lnTo>
                    <a:pt x="3426231" y="0"/>
                  </a:lnTo>
                  <a:lnTo>
                    <a:pt x="0" y="3426244"/>
                  </a:lnTo>
                  <a:lnTo>
                    <a:pt x="0" y="3559124"/>
                  </a:lnTo>
                  <a:lnTo>
                    <a:pt x="3559111" y="0"/>
                  </a:lnTo>
                  <a:close/>
                </a:path>
                <a:path w="4142104" h="4700905" extrusionOk="0">
                  <a:moveTo>
                    <a:pt x="3939578" y="0"/>
                  </a:moveTo>
                  <a:lnTo>
                    <a:pt x="3806698" y="0"/>
                  </a:lnTo>
                  <a:lnTo>
                    <a:pt x="0" y="3806698"/>
                  </a:lnTo>
                  <a:lnTo>
                    <a:pt x="0" y="3939578"/>
                  </a:lnTo>
                  <a:lnTo>
                    <a:pt x="3939578" y="0"/>
                  </a:lnTo>
                  <a:close/>
                </a:path>
                <a:path w="4142104" h="4700905" extrusionOk="0">
                  <a:moveTo>
                    <a:pt x="4142041" y="425615"/>
                  </a:moveTo>
                  <a:lnTo>
                    <a:pt x="0" y="4567656"/>
                  </a:lnTo>
                  <a:lnTo>
                    <a:pt x="0" y="4700524"/>
                  </a:lnTo>
                  <a:lnTo>
                    <a:pt x="4142041" y="558495"/>
                  </a:lnTo>
                  <a:lnTo>
                    <a:pt x="4142041" y="425615"/>
                  </a:lnTo>
                  <a:close/>
                </a:path>
                <a:path w="4142104" h="4700905" extrusionOk="0">
                  <a:moveTo>
                    <a:pt x="4142041" y="45135"/>
                  </a:moveTo>
                  <a:lnTo>
                    <a:pt x="0" y="4187177"/>
                  </a:lnTo>
                  <a:lnTo>
                    <a:pt x="0" y="4320057"/>
                  </a:lnTo>
                  <a:lnTo>
                    <a:pt x="4142041" y="178015"/>
                  </a:lnTo>
                  <a:lnTo>
                    <a:pt x="4142041" y="45135"/>
                  </a:lnTo>
                  <a:close/>
                </a:path>
              </a:pathLst>
            </a:custGeom>
            <a:solidFill>
              <a:srgbClr val="F2F2F2">
                <a:alpha val="3921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6"/>
          <p:cNvSpPr txBox="1"/>
          <p:nvPr/>
        </p:nvSpPr>
        <p:spPr>
          <a:xfrm>
            <a:off x="5375920" y="2734046"/>
            <a:ext cx="5340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300230" marR="5792" lvl="0" indent="-285750" algn="l" rtl="0">
              <a:lnSpc>
                <a:spcPct val="120000"/>
              </a:lnSpc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Cleaning and Preparation</a:t>
            </a:r>
            <a:endParaRPr/>
          </a:p>
          <a:p>
            <a:pPr marL="300230" marR="5792" lvl="0" indent="-285750" algn="l" rtl="0">
              <a:lnSpc>
                <a:spcPct val="120000"/>
              </a:lnSpc>
              <a:spcBef>
                <a:spcPts val="11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Models and findings </a:t>
            </a:r>
            <a:endParaRPr sz="16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1" name="Google Shape;361;p6"/>
          <p:cNvSpPr txBox="1"/>
          <p:nvPr/>
        </p:nvSpPr>
        <p:spPr>
          <a:xfrm>
            <a:off x="822124" y="2226983"/>
            <a:ext cx="4121748" cy="101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80" marR="0" lvl="0" indent="0" algn="l" rtl="0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Analysis &amp; Findings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1"/>
          <p:cNvGrpSpPr/>
          <p:nvPr/>
        </p:nvGrpSpPr>
        <p:grpSpPr>
          <a:xfrm>
            <a:off x="241" y="-882184"/>
            <a:ext cx="12190347" cy="2965353"/>
            <a:chOff x="0" y="8"/>
            <a:chExt cx="10692371" cy="2600964"/>
          </a:xfrm>
        </p:grpSpPr>
        <p:sp>
          <p:nvSpPr>
            <p:cNvPr id="368" name="Google Shape;368;p11"/>
            <p:cNvSpPr/>
            <p:nvPr/>
          </p:nvSpPr>
          <p:spPr>
            <a:xfrm>
              <a:off x="5238991" y="12"/>
              <a:ext cx="5453380" cy="2600960"/>
            </a:xfrm>
            <a:custGeom>
              <a:avLst/>
              <a:gdLst/>
              <a:ahLst/>
              <a:cxnLst/>
              <a:rect l="l" t="t" r="r" b="b"/>
              <a:pathLst>
                <a:path w="5453380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67" y="2600693"/>
                  </a:lnTo>
                  <a:lnTo>
                    <a:pt x="2733548" y="0"/>
                  </a:lnTo>
                  <a:close/>
                </a:path>
                <a:path w="5453380" h="2600960" extrusionOk="0">
                  <a:moveTo>
                    <a:pt x="3114027" y="0"/>
                  </a:moveTo>
                  <a:lnTo>
                    <a:pt x="2981147" y="0"/>
                  </a:lnTo>
                  <a:lnTo>
                    <a:pt x="380453" y="2600693"/>
                  </a:lnTo>
                  <a:lnTo>
                    <a:pt x="513334" y="2600693"/>
                  </a:lnTo>
                  <a:lnTo>
                    <a:pt x="3114027" y="0"/>
                  </a:lnTo>
                  <a:close/>
                </a:path>
                <a:path w="5453380" h="2600960" extrusionOk="0">
                  <a:moveTo>
                    <a:pt x="3494494" y="0"/>
                  </a:moveTo>
                  <a:lnTo>
                    <a:pt x="3361613" y="0"/>
                  </a:lnTo>
                  <a:lnTo>
                    <a:pt x="760920" y="2600693"/>
                  </a:lnTo>
                  <a:lnTo>
                    <a:pt x="893800" y="2600693"/>
                  </a:lnTo>
                  <a:lnTo>
                    <a:pt x="3494494" y="0"/>
                  </a:lnTo>
                  <a:close/>
                </a:path>
                <a:path w="5453380" h="2600960" extrusionOk="0">
                  <a:moveTo>
                    <a:pt x="3874960" y="0"/>
                  </a:moveTo>
                  <a:lnTo>
                    <a:pt x="3742080" y="0"/>
                  </a:lnTo>
                  <a:lnTo>
                    <a:pt x="1141387" y="2600693"/>
                  </a:lnTo>
                  <a:lnTo>
                    <a:pt x="1274267" y="2600693"/>
                  </a:lnTo>
                  <a:lnTo>
                    <a:pt x="3874960" y="0"/>
                  </a:lnTo>
                  <a:close/>
                </a:path>
                <a:path w="5453380" h="2600960" extrusionOk="0">
                  <a:moveTo>
                    <a:pt x="4255440" y="0"/>
                  </a:moveTo>
                  <a:lnTo>
                    <a:pt x="4122534" y="0"/>
                  </a:lnTo>
                  <a:lnTo>
                    <a:pt x="1521841" y="2600693"/>
                  </a:lnTo>
                  <a:lnTo>
                    <a:pt x="1654746" y="2600693"/>
                  </a:lnTo>
                  <a:lnTo>
                    <a:pt x="4255440" y="0"/>
                  </a:lnTo>
                  <a:close/>
                </a:path>
                <a:path w="5453380" h="2600960" extrusionOk="0">
                  <a:moveTo>
                    <a:pt x="4635893" y="0"/>
                  </a:moveTo>
                  <a:lnTo>
                    <a:pt x="4503026" y="0"/>
                  </a:lnTo>
                  <a:lnTo>
                    <a:pt x="1902333" y="2600693"/>
                  </a:lnTo>
                  <a:lnTo>
                    <a:pt x="2035200" y="2600693"/>
                  </a:lnTo>
                  <a:lnTo>
                    <a:pt x="4635893" y="0"/>
                  </a:lnTo>
                  <a:close/>
                </a:path>
                <a:path w="5453380" h="2600960" extrusionOk="0">
                  <a:moveTo>
                    <a:pt x="5016373" y="0"/>
                  </a:moveTo>
                  <a:lnTo>
                    <a:pt x="4883505" y="0"/>
                  </a:lnTo>
                  <a:lnTo>
                    <a:pt x="2282812" y="2600693"/>
                  </a:lnTo>
                  <a:lnTo>
                    <a:pt x="2415679" y="2600693"/>
                  </a:lnTo>
                  <a:lnTo>
                    <a:pt x="5016373" y="0"/>
                  </a:lnTo>
                  <a:close/>
                </a:path>
                <a:path w="5453380" h="2600960" extrusionOk="0">
                  <a:moveTo>
                    <a:pt x="5396827" y="0"/>
                  </a:moveTo>
                  <a:lnTo>
                    <a:pt x="5263959" y="0"/>
                  </a:lnTo>
                  <a:lnTo>
                    <a:pt x="2663266" y="2600693"/>
                  </a:lnTo>
                  <a:lnTo>
                    <a:pt x="2796133" y="2600693"/>
                  </a:lnTo>
                  <a:lnTo>
                    <a:pt x="5396827" y="0"/>
                  </a:lnTo>
                  <a:close/>
                </a:path>
                <a:path w="5453380" h="2600960" extrusionOk="0">
                  <a:moveTo>
                    <a:pt x="5452999" y="1713306"/>
                  </a:moveTo>
                  <a:lnTo>
                    <a:pt x="4565612" y="2600693"/>
                  </a:lnTo>
                  <a:lnTo>
                    <a:pt x="4698479" y="2600693"/>
                  </a:lnTo>
                  <a:lnTo>
                    <a:pt x="5452999" y="1846160"/>
                  </a:lnTo>
                  <a:lnTo>
                    <a:pt x="5452999" y="1713306"/>
                  </a:lnTo>
                  <a:close/>
                </a:path>
                <a:path w="5453380" h="2600960" extrusionOk="0">
                  <a:moveTo>
                    <a:pt x="5452999" y="952360"/>
                  </a:moveTo>
                  <a:lnTo>
                    <a:pt x="3804666" y="2600693"/>
                  </a:lnTo>
                  <a:lnTo>
                    <a:pt x="3937546" y="2600693"/>
                  </a:lnTo>
                  <a:lnTo>
                    <a:pt x="5452999" y="1085240"/>
                  </a:lnTo>
                  <a:lnTo>
                    <a:pt x="5452999" y="952360"/>
                  </a:lnTo>
                  <a:close/>
                </a:path>
                <a:path w="5453380" h="2600960" extrusionOk="0">
                  <a:moveTo>
                    <a:pt x="5452999" y="191427"/>
                  </a:moveTo>
                  <a:lnTo>
                    <a:pt x="3043745" y="2600693"/>
                  </a:lnTo>
                  <a:lnTo>
                    <a:pt x="3176600" y="2600693"/>
                  </a:lnTo>
                  <a:lnTo>
                    <a:pt x="5452999" y="324294"/>
                  </a:lnTo>
                  <a:lnTo>
                    <a:pt x="5452999" y="191427"/>
                  </a:lnTo>
                  <a:close/>
                </a:path>
                <a:path w="5453380" h="2600960" extrusionOk="0">
                  <a:moveTo>
                    <a:pt x="5453011" y="2474226"/>
                  </a:moveTo>
                  <a:lnTo>
                    <a:pt x="5326545" y="2600693"/>
                  </a:lnTo>
                  <a:lnTo>
                    <a:pt x="5453011" y="2600693"/>
                  </a:lnTo>
                  <a:lnTo>
                    <a:pt x="5453011" y="2474226"/>
                  </a:lnTo>
                  <a:close/>
                </a:path>
                <a:path w="5453380" h="2600960" extrusionOk="0">
                  <a:moveTo>
                    <a:pt x="5453011" y="2093760"/>
                  </a:moveTo>
                  <a:lnTo>
                    <a:pt x="4946078" y="2600693"/>
                  </a:lnTo>
                  <a:lnTo>
                    <a:pt x="5078946" y="2600693"/>
                  </a:lnTo>
                  <a:lnTo>
                    <a:pt x="5453011" y="2226640"/>
                  </a:lnTo>
                  <a:lnTo>
                    <a:pt x="5453011" y="2093760"/>
                  </a:lnTo>
                  <a:close/>
                </a:path>
                <a:path w="5453380" h="2600960" extrusionOk="0">
                  <a:moveTo>
                    <a:pt x="5453011" y="1332814"/>
                  </a:moveTo>
                  <a:lnTo>
                    <a:pt x="4185132" y="2600693"/>
                  </a:lnTo>
                  <a:lnTo>
                    <a:pt x="4318000" y="2600693"/>
                  </a:lnTo>
                  <a:lnTo>
                    <a:pt x="5453011" y="1465681"/>
                  </a:lnTo>
                  <a:lnTo>
                    <a:pt x="5453011" y="1332814"/>
                  </a:lnTo>
                  <a:close/>
                </a:path>
                <a:path w="5453380" h="2600960" extrusionOk="0">
                  <a:moveTo>
                    <a:pt x="5453011" y="571893"/>
                  </a:moveTo>
                  <a:lnTo>
                    <a:pt x="3424199" y="2600693"/>
                  </a:lnTo>
                  <a:lnTo>
                    <a:pt x="3557079" y="2600693"/>
                  </a:lnTo>
                  <a:lnTo>
                    <a:pt x="5453011" y="704761"/>
                  </a:lnTo>
                  <a:lnTo>
                    <a:pt x="5453011" y="571893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4858524" y="8"/>
              <a:ext cx="2733675" cy="2600960"/>
            </a:xfrm>
            <a:custGeom>
              <a:avLst/>
              <a:gdLst/>
              <a:ahLst/>
              <a:cxnLst/>
              <a:rect l="l" t="t" r="r" b="b"/>
              <a:pathLst>
                <a:path w="2733675" h="2600960" extrusionOk="0">
                  <a:moveTo>
                    <a:pt x="2733548" y="0"/>
                  </a:moveTo>
                  <a:lnTo>
                    <a:pt x="2600693" y="0"/>
                  </a:lnTo>
                  <a:lnTo>
                    <a:pt x="0" y="2600693"/>
                  </a:lnTo>
                  <a:lnTo>
                    <a:pt x="132854" y="2600693"/>
                  </a:lnTo>
                  <a:lnTo>
                    <a:pt x="2733548" y="0"/>
                  </a:lnTo>
                  <a:close/>
                </a:path>
              </a:pathLst>
            </a:custGeom>
            <a:solidFill>
              <a:srgbClr val="F3F3F3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0" y="12"/>
              <a:ext cx="7211695" cy="2600960"/>
            </a:xfrm>
            <a:custGeom>
              <a:avLst/>
              <a:gdLst/>
              <a:ahLst/>
              <a:cxnLst/>
              <a:rect l="l" t="t" r="r" b="b"/>
              <a:pathLst>
                <a:path w="7211695" h="2600960" extrusionOk="0">
                  <a:moveTo>
                    <a:pt x="743661" y="0"/>
                  </a:moveTo>
                  <a:lnTo>
                    <a:pt x="610806" y="0"/>
                  </a:lnTo>
                  <a:lnTo>
                    <a:pt x="0" y="610806"/>
                  </a:lnTo>
                  <a:lnTo>
                    <a:pt x="0" y="743661"/>
                  </a:lnTo>
                  <a:lnTo>
                    <a:pt x="743661" y="0"/>
                  </a:lnTo>
                  <a:close/>
                </a:path>
                <a:path w="7211695" h="2600960" extrusionOk="0">
                  <a:moveTo>
                    <a:pt x="1124140" y="0"/>
                  </a:moveTo>
                  <a:lnTo>
                    <a:pt x="991260" y="0"/>
                  </a:lnTo>
                  <a:lnTo>
                    <a:pt x="0" y="991260"/>
                  </a:lnTo>
                  <a:lnTo>
                    <a:pt x="0" y="1124140"/>
                  </a:lnTo>
                  <a:lnTo>
                    <a:pt x="1124140" y="0"/>
                  </a:lnTo>
                  <a:close/>
                </a:path>
                <a:path w="7211695" h="2600960" extrusionOk="0">
                  <a:moveTo>
                    <a:pt x="1504594" y="0"/>
                  </a:moveTo>
                  <a:lnTo>
                    <a:pt x="1371739" y="0"/>
                  </a:lnTo>
                  <a:lnTo>
                    <a:pt x="0" y="1371752"/>
                  </a:lnTo>
                  <a:lnTo>
                    <a:pt x="0" y="1504607"/>
                  </a:lnTo>
                  <a:lnTo>
                    <a:pt x="1504594" y="0"/>
                  </a:lnTo>
                  <a:close/>
                </a:path>
                <a:path w="7211695" h="2600960" extrusionOk="0">
                  <a:moveTo>
                    <a:pt x="1885073" y="0"/>
                  </a:moveTo>
                  <a:lnTo>
                    <a:pt x="1752206" y="0"/>
                  </a:lnTo>
                  <a:lnTo>
                    <a:pt x="0" y="1752206"/>
                  </a:lnTo>
                  <a:lnTo>
                    <a:pt x="0" y="1885073"/>
                  </a:lnTo>
                  <a:lnTo>
                    <a:pt x="1885073" y="0"/>
                  </a:lnTo>
                  <a:close/>
                </a:path>
                <a:path w="7211695" h="2600960" extrusionOk="0">
                  <a:moveTo>
                    <a:pt x="2265527" y="0"/>
                  </a:moveTo>
                  <a:lnTo>
                    <a:pt x="2132660" y="0"/>
                  </a:lnTo>
                  <a:lnTo>
                    <a:pt x="0" y="2132660"/>
                  </a:lnTo>
                  <a:lnTo>
                    <a:pt x="0" y="2265540"/>
                  </a:lnTo>
                  <a:lnTo>
                    <a:pt x="2265527" y="0"/>
                  </a:lnTo>
                  <a:close/>
                </a:path>
                <a:path w="7211695" h="2600960" extrusionOk="0">
                  <a:moveTo>
                    <a:pt x="2645981" y="0"/>
                  </a:moveTo>
                  <a:lnTo>
                    <a:pt x="2513126" y="0"/>
                  </a:lnTo>
                  <a:lnTo>
                    <a:pt x="0" y="2513139"/>
                  </a:lnTo>
                  <a:lnTo>
                    <a:pt x="0" y="2600693"/>
                  </a:lnTo>
                  <a:lnTo>
                    <a:pt x="45288" y="2600693"/>
                  </a:lnTo>
                  <a:lnTo>
                    <a:pt x="2645981" y="0"/>
                  </a:lnTo>
                  <a:close/>
                </a:path>
                <a:path w="7211695" h="2600960" extrusionOk="0">
                  <a:moveTo>
                    <a:pt x="3026473" y="0"/>
                  </a:moveTo>
                  <a:lnTo>
                    <a:pt x="2893593" y="0"/>
                  </a:lnTo>
                  <a:lnTo>
                    <a:pt x="292900" y="2600693"/>
                  </a:lnTo>
                  <a:lnTo>
                    <a:pt x="425780" y="2600693"/>
                  </a:lnTo>
                  <a:lnTo>
                    <a:pt x="3026473" y="0"/>
                  </a:lnTo>
                  <a:close/>
                </a:path>
                <a:path w="7211695" h="2600960" extrusionOk="0">
                  <a:moveTo>
                    <a:pt x="3406927" y="0"/>
                  </a:moveTo>
                  <a:lnTo>
                    <a:pt x="3274060" y="0"/>
                  </a:lnTo>
                  <a:lnTo>
                    <a:pt x="673366" y="2600693"/>
                  </a:lnTo>
                  <a:lnTo>
                    <a:pt x="806246" y="2600693"/>
                  </a:lnTo>
                  <a:lnTo>
                    <a:pt x="3406927" y="0"/>
                  </a:lnTo>
                  <a:close/>
                </a:path>
                <a:path w="7211695" h="2600960" extrusionOk="0">
                  <a:moveTo>
                    <a:pt x="3787406" y="0"/>
                  </a:moveTo>
                  <a:lnTo>
                    <a:pt x="3654539" y="0"/>
                  </a:lnTo>
                  <a:lnTo>
                    <a:pt x="1053846" y="2600693"/>
                  </a:lnTo>
                  <a:lnTo>
                    <a:pt x="1186726" y="2600693"/>
                  </a:lnTo>
                  <a:lnTo>
                    <a:pt x="3787406" y="0"/>
                  </a:lnTo>
                  <a:close/>
                </a:path>
                <a:path w="7211695" h="2600960" extrusionOk="0">
                  <a:moveTo>
                    <a:pt x="4167886" y="0"/>
                  </a:moveTo>
                  <a:lnTo>
                    <a:pt x="4035018" y="0"/>
                  </a:lnTo>
                  <a:lnTo>
                    <a:pt x="1434325" y="2600693"/>
                  </a:lnTo>
                  <a:lnTo>
                    <a:pt x="1567192" y="2600693"/>
                  </a:lnTo>
                  <a:lnTo>
                    <a:pt x="4167886" y="0"/>
                  </a:lnTo>
                  <a:close/>
                </a:path>
                <a:path w="7211695" h="2600960" extrusionOk="0">
                  <a:moveTo>
                    <a:pt x="4548340" y="0"/>
                  </a:moveTo>
                  <a:lnTo>
                    <a:pt x="4415472" y="0"/>
                  </a:lnTo>
                  <a:lnTo>
                    <a:pt x="1814779" y="2600693"/>
                  </a:lnTo>
                  <a:lnTo>
                    <a:pt x="1947659" y="2600693"/>
                  </a:lnTo>
                  <a:lnTo>
                    <a:pt x="4548340" y="0"/>
                  </a:lnTo>
                  <a:close/>
                </a:path>
                <a:path w="7211695" h="2600960" extrusionOk="0">
                  <a:moveTo>
                    <a:pt x="4928806" y="0"/>
                  </a:moveTo>
                  <a:lnTo>
                    <a:pt x="4795939" y="0"/>
                  </a:lnTo>
                  <a:lnTo>
                    <a:pt x="2195245" y="2600693"/>
                  </a:lnTo>
                  <a:lnTo>
                    <a:pt x="2328113" y="2600693"/>
                  </a:lnTo>
                  <a:lnTo>
                    <a:pt x="4928806" y="0"/>
                  </a:lnTo>
                  <a:close/>
                </a:path>
                <a:path w="7211695" h="2600960" extrusionOk="0">
                  <a:moveTo>
                    <a:pt x="5309273" y="0"/>
                  </a:moveTo>
                  <a:lnTo>
                    <a:pt x="5176405" y="0"/>
                  </a:lnTo>
                  <a:lnTo>
                    <a:pt x="2575712" y="2600693"/>
                  </a:lnTo>
                  <a:lnTo>
                    <a:pt x="2708579" y="2600693"/>
                  </a:lnTo>
                  <a:lnTo>
                    <a:pt x="5309273" y="0"/>
                  </a:lnTo>
                  <a:close/>
                </a:path>
                <a:path w="7211695" h="2600960" extrusionOk="0">
                  <a:moveTo>
                    <a:pt x="5689752" y="0"/>
                  </a:moveTo>
                  <a:lnTo>
                    <a:pt x="5556885" y="0"/>
                  </a:lnTo>
                  <a:lnTo>
                    <a:pt x="2956191" y="2600693"/>
                  </a:lnTo>
                  <a:lnTo>
                    <a:pt x="3089059" y="2600693"/>
                  </a:lnTo>
                  <a:lnTo>
                    <a:pt x="5689752" y="0"/>
                  </a:lnTo>
                  <a:close/>
                </a:path>
                <a:path w="7211695" h="2600960" extrusionOk="0">
                  <a:moveTo>
                    <a:pt x="6070206" y="0"/>
                  </a:moveTo>
                  <a:lnTo>
                    <a:pt x="5937326" y="0"/>
                  </a:lnTo>
                  <a:lnTo>
                    <a:pt x="3336633" y="2600693"/>
                  </a:lnTo>
                  <a:lnTo>
                    <a:pt x="3469525" y="2600693"/>
                  </a:lnTo>
                  <a:lnTo>
                    <a:pt x="6070206" y="0"/>
                  </a:lnTo>
                  <a:close/>
                </a:path>
                <a:path w="7211695" h="2600960" extrusionOk="0">
                  <a:moveTo>
                    <a:pt x="6450673" y="0"/>
                  </a:moveTo>
                  <a:lnTo>
                    <a:pt x="6317793" y="0"/>
                  </a:lnTo>
                  <a:lnTo>
                    <a:pt x="3717099" y="2600693"/>
                  </a:lnTo>
                  <a:lnTo>
                    <a:pt x="3849979" y="2600693"/>
                  </a:lnTo>
                  <a:lnTo>
                    <a:pt x="6450673" y="0"/>
                  </a:lnTo>
                  <a:close/>
                </a:path>
                <a:path w="7211695" h="2600960" extrusionOk="0">
                  <a:moveTo>
                    <a:pt x="6831152" y="0"/>
                  </a:moveTo>
                  <a:lnTo>
                    <a:pt x="6698272" y="0"/>
                  </a:lnTo>
                  <a:lnTo>
                    <a:pt x="4097591" y="2600693"/>
                  </a:lnTo>
                  <a:lnTo>
                    <a:pt x="4230459" y="2600693"/>
                  </a:lnTo>
                  <a:lnTo>
                    <a:pt x="6831152" y="0"/>
                  </a:lnTo>
                  <a:close/>
                </a:path>
                <a:path w="7211695" h="2600960" extrusionOk="0">
                  <a:moveTo>
                    <a:pt x="7211606" y="0"/>
                  </a:moveTo>
                  <a:lnTo>
                    <a:pt x="7078739" y="0"/>
                  </a:lnTo>
                  <a:lnTo>
                    <a:pt x="4478058" y="2600693"/>
                  </a:lnTo>
                  <a:lnTo>
                    <a:pt x="4610925" y="2600693"/>
                  </a:lnTo>
                  <a:lnTo>
                    <a:pt x="7211606" y="0"/>
                  </a:lnTo>
                  <a:close/>
                </a:path>
              </a:pathLst>
            </a:custGeom>
            <a:solidFill>
              <a:srgbClr val="F2F2F2">
                <a:alpha val="2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2"/>
                <a:buFont typeface="Arial"/>
                <a:buNone/>
              </a:pPr>
              <a:endParaRPr sz="20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11"/>
          <p:cNvSpPr txBox="1">
            <a:spLocks noGrp="1"/>
          </p:cNvSpPr>
          <p:nvPr>
            <p:ph type="title"/>
          </p:nvPr>
        </p:nvSpPr>
        <p:spPr>
          <a:xfrm>
            <a:off x="263352" y="775273"/>
            <a:ext cx="8093969" cy="507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14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000566"/>
                </a:solidFill>
                <a:latin typeface="Lora"/>
                <a:ea typeface="Lora"/>
                <a:cs typeface="Lora"/>
                <a:sym typeface="Lora"/>
              </a:rPr>
              <a:t>2.1 Data Preparation</a:t>
            </a:r>
            <a:endParaRPr sz="3200">
              <a:solidFill>
                <a:srgbClr val="0005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2" name="Google Shape;372;p11"/>
          <p:cNvSpPr txBox="1"/>
          <p:nvPr/>
        </p:nvSpPr>
        <p:spPr>
          <a:xfrm>
            <a:off x="403138" y="1398640"/>
            <a:ext cx="11385600" cy="4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Dataset: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5056 listings in HK, 75 columns</a:t>
            </a:r>
            <a:endParaRPr/>
          </a:p>
          <a:p>
            <a:pPr marL="285750" marR="0" lvl="4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Overview on variables:</a:t>
            </a: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- Information on host : location, id, verification status</a:t>
            </a:r>
            <a:endParaRPr/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- Information on listing : max/min nights available, price, amenities, room type, location</a:t>
            </a:r>
            <a:endParaRPr/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	- Information on review scores : breakdown of review scores and its values</a:t>
            </a:r>
            <a:endParaRPr/>
          </a:p>
          <a:p>
            <a:pPr marL="2857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2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sng" strike="noStrike" cap="none">
                <a:solidFill>
                  <a:srgbClr val="FF585D"/>
                </a:solidFill>
                <a:latin typeface="Garamond"/>
                <a:ea typeface="Garamond"/>
                <a:cs typeface="Garamond"/>
                <a:sym typeface="Garamond"/>
              </a:rPr>
              <a:t>Steps taken for Data Preparation:</a:t>
            </a:r>
            <a:endParaRPr sz="1800" b="1" i="0" u="sng" strike="noStrike" cap="none">
              <a:solidFill>
                <a:srgbClr val="FF585D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converting data with ‘object’ data type to appropriate data types; </a:t>
            </a: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dropping columns that have more than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75%</a:t>
            </a: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missing values;</a:t>
            </a:r>
            <a:endParaRPr/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filling missing data with appropriate entries; </a:t>
            </a: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dropping variables; and </a:t>
            </a:r>
            <a:endParaRPr sz="18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creating categorical/dummy variables.</a:t>
            </a:r>
            <a:endParaRPr sz="20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1600" b="1" i="0" u="none" strike="noStrike" cap="none">
              <a:solidFill>
                <a:srgbClr val="00056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73" name="Google Shape;3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9261" y="6002544"/>
            <a:ext cx="1822081" cy="7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</Words>
  <Application>Microsoft Office PowerPoint</Application>
  <PresentationFormat>Widescreen</PresentationFormat>
  <Paragraphs>178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Quattrocento Sans</vt:lpstr>
      <vt:lpstr>Tahoma</vt:lpstr>
      <vt:lpstr>Garamond</vt:lpstr>
      <vt:lpstr>Arial</vt:lpstr>
      <vt:lpstr>Verdana</vt:lpstr>
      <vt:lpstr>Calibri</vt:lpstr>
      <vt:lpstr>Noto Sans Symbols</vt:lpstr>
      <vt:lpstr>Lora</vt:lpstr>
      <vt:lpstr>Poppins</vt:lpstr>
      <vt:lpstr>Office 佈景主題</vt:lpstr>
      <vt:lpstr>Turning Hosts into SUPER hosts</vt:lpstr>
      <vt:lpstr>PowerPoint Presentation</vt:lpstr>
      <vt:lpstr>1.1 Project Definition</vt:lpstr>
      <vt:lpstr>1.2 Background - “Superhost”</vt:lpstr>
      <vt:lpstr>1.2 Background - Market Study</vt:lpstr>
      <vt:lpstr>PowerPoint Presentation</vt:lpstr>
      <vt:lpstr>1.3 Stakeholder Analysis</vt:lpstr>
      <vt:lpstr>PowerPoint Presentation</vt:lpstr>
      <vt:lpstr>2.1 Data Preparation</vt:lpstr>
      <vt:lpstr>2.2 Understanding Host vs. Superhost</vt:lpstr>
      <vt:lpstr>2.2 Models and Results</vt:lpstr>
      <vt:lpstr>PowerPoint Presentation</vt:lpstr>
      <vt:lpstr>PowerPoint Presentation</vt:lpstr>
      <vt:lpstr>PowerPoint Presentation</vt:lpstr>
      <vt:lpstr>2.2 Models and Results</vt:lpstr>
      <vt:lpstr>PowerPoint Presentation</vt:lpstr>
      <vt:lpstr>PowerPoint Presentation</vt:lpstr>
      <vt:lpstr>2.2 Models and Results</vt:lpstr>
      <vt:lpstr>2.2 Models and Results</vt:lpstr>
      <vt:lpstr>PowerPoint Presentation</vt:lpstr>
      <vt:lpstr>3.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observations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Hosts into SUPER hosts</dc:title>
  <dc:creator>Terence Zhang</dc:creator>
  <cp:lastModifiedBy>Jonathan York</cp:lastModifiedBy>
  <cp:revision>1</cp:revision>
  <dcterms:created xsi:type="dcterms:W3CDTF">2022-12-10T04:32:46Z</dcterms:created>
  <dcterms:modified xsi:type="dcterms:W3CDTF">2022-12-12T11:45:44Z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2020-05-04T00:00:00Z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2020-05-04T00:00:00Z</vt:filetime>
  </property>
  <property fmtid="{D5CDD505-2E9C-101B-9397-08002B2CF9AE}" pid="5" name="ContentTypeId">
    <vt:lpwstr>0x0101000D6068C57F282E4FA0E890412742DA77</vt:lpwstr>
  </property>
</Properties>
</file>